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7" r:id="rId2"/>
    <p:sldId id="343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344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0" r:id="rId77"/>
    <p:sldId id="331" r:id="rId78"/>
    <p:sldId id="332" r:id="rId79"/>
    <p:sldId id="333" r:id="rId80"/>
    <p:sldId id="334" r:id="rId81"/>
    <p:sldId id="335" r:id="rId82"/>
    <p:sldId id="336" r:id="rId83"/>
    <p:sldId id="337" r:id="rId84"/>
    <p:sldId id="338" r:id="rId85"/>
    <p:sldId id="339" r:id="rId86"/>
    <p:sldId id="340" r:id="rId87"/>
    <p:sldId id="341" r:id="rId88"/>
    <p:sldId id="342" r:id="rId89"/>
  </p:sldIdLst>
  <p:sldSz cx="9144000" cy="6858000" type="screen4x3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8" d="100"/>
          <a:sy n="68" d="100"/>
        </p:scale>
        <p:origin x="1446" y="7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heme" Target="theme/theme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2125980"/>
            <a:ext cx="77724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8/8/2021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rgbClr val="99CC00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165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0" i="0">
                <a:solidFill>
                  <a:srgbClr val="993300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600" b="1" i="1">
                <a:solidFill>
                  <a:srgbClr val="993300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8/8/2021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rgbClr val="99CC00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165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0" i="0">
                <a:solidFill>
                  <a:srgbClr val="993300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8/8/2021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rgbClr val="99CC00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165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0" i="0">
                <a:solidFill>
                  <a:srgbClr val="993300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8/8/2021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rgbClr val="99CC00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165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8/8/2021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rgbClr val="99CC00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165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004187" y="603249"/>
            <a:ext cx="5135625" cy="635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0" i="0">
                <a:solidFill>
                  <a:srgbClr val="993300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66622" y="2012696"/>
            <a:ext cx="7210755" cy="27692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1" i="1">
                <a:solidFill>
                  <a:srgbClr val="993300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8/8/2021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419845" y="6598233"/>
            <a:ext cx="274320" cy="2247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>
                <a:solidFill>
                  <a:srgbClr val="99CC00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165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0.png"/><Relationship Id="rId4" Type="http://schemas.openxmlformats.org/officeDocument/2006/relationships/image" Target="../media/image99.jp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jp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jp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jp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jp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jp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jp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jp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jp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jp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3" Type="http://schemas.openxmlformats.org/officeDocument/2006/relationships/image" Target="../media/image116.png"/><Relationship Id="rId7" Type="http://schemas.openxmlformats.org/officeDocument/2006/relationships/image" Target="../media/image135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4.png"/><Relationship Id="rId5" Type="http://schemas.openxmlformats.org/officeDocument/2006/relationships/image" Target="../media/image133.png"/><Relationship Id="rId4" Type="http://schemas.openxmlformats.org/officeDocument/2006/relationships/image" Target="../media/image132.png"/><Relationship Id="rId9" Type="http://schemas.openxmlformats.org/officeDocument/2006/relationships/image" Target="../media/image136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1.png"/><Relationship Id="rId4" Type="http://schemas.openxmlformats.org/officeDocument/2006/relationships/image" Target="../media/image140.jp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jpg"/><Relationship Id="rId2" Type="http://schemas.openxmlformats.org/officeDocument/2006/relationships/image" Target="../media/image9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9.png"/><Relationship Id="rId5" Type="http://schemas.openxmlformats.org/officeDocument/2006/relationships/image" Target="../media/image148.png"/><Relationship Id="rId4" Type="http://schemas.openxmlformats.org/officeDocument/2006/relationships/image" Target="../media/image147.jp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3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18" Type="http://schemas.openxmlformats.org/officeDocument/2006/relationships/image" Target="../media/image27.png"/><Relationship Id="rId26" Type="http://schemas.openxmlformats.org/officeDocument/2006/relationships/image" Target="../media/image35.png"/><Relationship Id="rId3" Type="http://schemas.openxmlformats.org/officeDocument/2006/relationships/image" Target="../media/image12.png"/><Relationship Id="rId21" Type="http://schemas.openxmlformats.org/officeDocument/2006/relationships/image" Target="../media/image30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17" Type="http://schemas.openxmlformats.org/officeDocument/2006/relationships/image" Target="../media/image26.png"/><Relationship Id="rId25" Type="http://schemas.openxmlformats.org/officeDocument/2006/relationships/image" Target="../media/image34.png"/><Relationship Id="rId2" Type="http://schemas.openxmlformats.org/officeDocument/2006/relationships/image" Target="../media/image11.png"/><Relationship Id="rId16" Type="http://schemas.openxmlformats.org/officeDocument/2006/relationships/image" Target="../media/image25.png"/><Relationship Id="rId20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24" Type="http://schemas.openxmlformats.org/officeDocument/2006/relationships/image" Target="../media/image33.png"/><Relationship Id="rId5" Type="http://schemas.openxmlformats.org/officeDocument/2006/relationships/image" Target="../media/image14.png"/><Relationship Id="rId15" Type="http://schemas.openxmlformats.org/officeDocument/2006/relationships/image" Target="../media/image24.png"/><Relationship Id="rId23" Type="http://schemas.openxmlformats.org/officeDocument/2006/relationships/image" Target="../media/image32.png"/><Relationship Id="rId10" Type="http://schemas.openxmlformats.org/officeDocument/2006/relationships/image" Target="../media/image19.png"/><Relationship Id="rId19" Type="http://schemas.openxmlformats.org/officeDocument/2006/relationships/image" Target="../media/image28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Relationship Id="rId22" Type="http://schemas.openxmlformats.org/officeDocument/2006/relationships/image" Target="../media/image31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jpg"/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5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9.jp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jp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jp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5.jp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7.png"/><Relationship Id="rId18" Type="http://schemas.openxmlformats.org/officeDocument/2006/relationships/image" Target="../media/image52.png"/><Relationship Id="rId26" Type="http://schemas.openxmlformats.org/officeDocument/2006/relationships/image" Target="../media/image60.png"/><Relationship Id="rId39" Type="http://schemas.openxmlformats.org/officeDocument/2006/relationships/image" Target="../media/image73.png"/><Relationship Id="rId21" Type="http://schemas.openxmlformats.org/officeDocument/2006/relationships/image" Target="../media/image55.png"/><Relationship Id="rId34" Type="http://schemas.openxmlformats.org/officeDocument/2006/relationships/image" Target="../media/image68.png"/><Relationship Id="rId42" Type="http://schemas.openxmlformats.org/officeDocument/2006/relationships/image" Target="../media/image76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6" Type="http://schemas.openxmlformats.org/officeDocument/2006/relationships/image" Target="../media/image50.png"/><Relationship Id="rId20" Type="http://schemas.openxmlformats.org/officeDocument/2006/relationships/image" Target="../media/image54.png"/><Relationship Id="rId29" Type="http://schemas.openxmlformats.org/officeDocument/2006/relationships/image" Target="../media/image63.png"/><Relationship Id="rId41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24" Type="http://schemas.openxmlformats.org/officeDocument/2006/relationships/image" Target="../media/image58.png"/><Relationship Id="rId32" Type="http://schemas.openxmlformats.org/officeDocument/2006/relationships/image" Target="../media/image66.png"/><Relationship Id="rId37" Type="http://schemas.openxmlformats.org/officeDocument/2006/relationships/image" Target="../media/image71.png"/><Relationship Id="rId40" Type="http://schemas.openxmlformats.org/officeDocument/2006/relationships/image" Target="../media/image74.png"/><Relationship Id="rId5" Type="http://schemas.openxmlformats.org/officeDocument/2006/relationships/image" Target="../media/image39.png"/><Relationship Id="rId15" Type="http://schemas.openxmlformats.org/officeDocument/2006/relationships/image" Target="../media/image49.png"/><Relationship Id="rId23" Type="http://schemas.openxmlformats.org/officeDocument/2006/relationships/image" Target="../media/image57.png"/><Relationship Id="rId28" Type="http://schemas.openxmlformats.org/officeDocument/2006/relationships/image" Target="../media/image62.png"/><Relationship Id="rId36" Type="http://schemas.openxmlformats.org/officeDocument/2006/relationships/image" Target="../media/image70.png"/><Relationship Id="rId10" Type="http://schemas.openxmlformats.org/officeDocument/2006/relationships/image" Target="../media/image44.png"/><Relationship Id="rId19" Type="http://schemas.openxmlformats.org/officeDocument/2006/relationships/image" Target="../media/image53.png"/><Relationship Id="rId31" Type="http://schemas.openxmlformats.org/officeDocument/2006/relationships/image" Target="../media/image65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Relationship Id="rId14" Type="http://schemas.openxmlformats.org/officeDocument/2006/relationships/image" Target="../media/image48.png"/><Relationship Id="rId22" Type="http://schemas.openxmlformats.org/officeDocument/2006/relationships/image" Target="../media/image56.png"/><Relationship Id="rId27" Type="http://schemas.openxmlformats.org/officeDocument/2006/relationships/image" Target="../media/image61.png"/><Relationship Id="rId30" Type="http://schemas.openxmlformats.org/officeDocument/2006/relationships/image" Target="../media/image64.png"/><Relationship Id="rId35" Type="http://schemas.openxmlformats.org/officeDocument/2006/relationships/image" Target="../media/image69.png"/><Relationship Id="rId43" Type="http://schemas.openxmlformats.org/officeDocument/2006/relationships/image" Target="../media/image77.png"/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12" Type="http://schemas.openxmlformats.org/officeDocument/2006/relationships/image" Target="../media/image46.png"/><Relationship Id="rId17" Type="http://schemas.openxmlformats.org/officeDocument/2006/relationships/image" Target="../media/image51.png"/><Relationship Id="rId25" Type="http://schemas.openxmlformats.org/officeDocument/2006/relationships/image" Target="../media/image59.png"/><Relationship Id="rId33" Type="http://schemas.openxmlformats.org/officeDocument/2006/relationships/image" Target="../media/image67.png"/><Relationship Id="rId38" Type="http://schemas.openxmlformats.org/officeDocument/2006/relationships/image" Target="../media/image72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5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2.png"/><Relationship Id="rId5" Type="http://schemas.openxmlformats.org/officeDocument/2006/relationships/image" Target="../media/image171.png"/><Relationship Id="rId4" Type="http://schemas.openxmlformats.org/officeDocument/2006/relationships/image" Target="../media/image170.pn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5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5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5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5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5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34695" y="114300"/>
            <a:ext cx="4609338" cy="1116329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35940" y="249681"/>
            <a:ext cx="397573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u="heavy" spc="-5" dirty="0">
                <a:uFill>
                  <a:solidFill>
                    <a:srgbClr val="993300"/>
                  </a:solidFill>
                </a:uFill>
                <a:latin typeface="Arial"/>
                <a:cs typeface="Arial"/>
              </a:rPr>
              <a:t>Today’s</a:t>
            </a:r>
            <a:r>
              <a:rPr u="heavy" spc="-50" dirty="0">
                <a:uFill>
                  <a:solidFill>
                    <a:srgbClr val="993300"/>
                  </a:solidFill>
                </a:uFill>
                <a:latin typeface="Arial"/>
                <a:cs typeface="Arial"/>
              </a:rPr>
              <a:t> </a:t>
            </a:r>
            <a:r>
              <a:rPr u="heavy" spc="-10" dirty="0">
                <a:uFill>
                  <a:solidFill>
                    <a:srgbClr val="993300"/>
                  </a:solidFill>
                </a:uFill>
                <a:latin typeface="Arial"/>
                <a:cs typeface="Arial"/>
              </a:rPr>
              <a:t>Contents</a:t>
            </a:r>
          </a:p>
        </p:txBody>
      </p: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39495" y="810768"/>
            <a:ext cx="3999738" cy="75437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72440" y="5102352"/>
            <a:ext cx="228600" cy="234696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459740" y="1069558"/>
            <a:ext cx="7760334" cy="4874260"/>
          </a:xfrm>
          <a:prstGeom prst="rect">
            <a:avLst/>
          </a:prstGeom>
        </p:spPr>
        <p:txBody>
          <a:bodyPr vert="horz" wrap="square" lIns="0" tIns="248285" rIns="0" bIns="0" rtlCol="0">
            <a:spAutoFit/>
          </a:bodyPr>
          <a:lstStyle/>
          <a:p>
            <a:pPr marL="862965" indent="-317500">
              <a:lnSpc>
                <a:spcPct val="100000"/>
              </a:lnSpc>
              <a:spcBef>
                <a:spcPts val="1955"/>
              </a:spcBef>
              <a:buSzPct val="96428"/>
              <a:buFont typeface="Wingdings"/>
              <a:buChar char=""/>
              <a:tabLst>
                <a:tab pos="863600" algn="l"/>
              </a:tabLst>
            </a:pPr>
            <a:r>
              <a:rPr sz="2800" b="1" spc="-5" dirty="0">
                <a:solidFill>
                  <a:srgbClr val="336600"/>
                </a:solidFill>
                <a:latin typeface="Constantia"/>
                <a:cs typeface="Constantia"/>
              </a:rPr>
              <a:t>Histogram</a:t>
            </a:r>
            <a:r>
              <a:rPr sz="2800" b="1" spc="-25" dirty="0">
                <a:solidFill>
                  <a:srgbClr val="336600"/>
                </a:solidFill>
                <a:latin typeface="Constantia"/>
                <a:cs typeface="Constantia"/>
              </a:rPr>
              <a:t> </a:t>
            </a:r>
            <a:r>
              <a:rPr sz="2800" b="1" spc="-10" dirty="0">
                <a:solidFill>
                  <a:srgbClr val="336600"/>
                </a:solidFill>
                <a:latin typeface="Constantia"/>
                <a:cs typeface="Constantia"/>
              </a:rPr>
              <a:t>processing</a:t>
            </a:r>
            <a:endParaRPr sz="2800">
              <a:latin typeface="Constantia"/>
              <a:cs typeface="Constantia"/>
            </a:endParaRPr>
          </a:p>
          <a:p>
            <a:pPr marL="1804670" lvl="1" indent="-344805">
              <a:lnSpc>
                <a:spcPct val="100000"/>
              </a:lnSpc>
              <a:spcBef>
                <a:spcPts val="1600"/>
              </a:spcBef>
              <a:buFont typeface="Wingdings"/>
              <a:buChar char=""/>
              <a:tabLst>
                <a:tab pos="1805305" algn="l"/>
              </a:tabLst>
            </a:pPr>
            <a:r>
              <a:rPr sz="2400" b="1" spc="-5" dirty="0">
                <a:solidFill>
                  <a:srgbClr val="000066"/>
                </a:solidFill>
                <a:latin typeface="Constantia"/>
                <a:cs typeface="Constantia"/>
              </a:rPr>
              <a:t>Image</a:t>
            </a:r>
            <a:r>
              <a:rPr sz="2400" b="1" spc="-35" dirty="0">
                <a:solidFill>
                  <a:srgbClr val="000066"/>
                </a:solidFill>
                <a:latin typeface="Constantia"/>
                <a:cs typeface="Constantia"/>
              </a:rPr>
              <a:t> </a:t>
            </a:r>
            <a:r>
              <a:rPr sz="2400" b="1" dirty="0">
                <a:solidFill>
                  <a:srgbClr val="000066"/>
                </a:solidFill>
                <a:latin typeface="Constantia"/>
                <a:cs typeface="Constantia"/>
              </a:rPr>
              <a:t>Histogram</a:t>
            </a:r>
            <a:endParaRPr sz="2400">
              <a:latin typeface="Constantia"/>
              <a:cs typeface="Constantia"/>
            </a:endParaRPr>
          </a:p>
          <a:p>
            <a:pPr marL="1732914" lvl="1" indent="-273050">
              <a:lnSpc>
                <a:spcPct val="100000"/>
              </a:lnSpc>
              <a:spcBef>
                <a:spcPts val="2020"/>
              </a:spcBef>
              <a:buSzPct val="95833"/>
              <a:buFont typeface="Wingdings"/>
              <a:buChar char=""/>
              <a:tabLst>
                <a:tab pos="1733550" algn="l"/>
              </a:tabLst>
            </a:pPr>
            <a:r>
              <a:rPr sz="2400" b="1" dirty="0">
                <a:solidFill>
                  <a:srgbClr val="000066"/>
                </a:solidFill>
                <a:latin typeface="Constantia"/>
                <a:cs typeface="Constantia"/>
              </a:rPr>
              <a:t>Normalized</a:t>
            </a:r>
            <a:r>
              <a:rPr sz="2400" b="1" spc="-45" dirty="0">
                <a:solidFill>
                  <a:srgbClr val="000066"/>
                </a:solidFill>
                <a:latin typeface="Constantia"/>
                <a:cs typeface="Constantia"/>
              </a:rPr>
              <a:t> </a:t>
            </a:r>
            <a:r>
              <a:rPr sz="2400" b="1" dirty="0">
                <a:solidFill>
                  <a:srgbClr val="000066"/>
                </a:solidFill>
                <a:latin typeface="Constantia"/>
                <a:cs typeface="Constantia"/>
              </a:rPr>
              <a:t>Histogram</a:t>
            </a:r>
            <a:endParaRPr sz="2400">
              <a:latin typeface="Constantia"/>
              <a:cs typeface="Constantia"/>
            </a:endParaRPr>
          </a:p>
          <a:p>
            <a:pPr marL="1804670" lvl="1" indent="-344805">
              <a:lnSpc>
                <a:spcPct val="100000"/>
              </a:lnSpc>
              <a:spcBef>
                <a:spcPts val="2014"/>
              </a:spcBef>
              <a:buFont typeface="Wingdings"/>
              <a:buChar char=""/>
              <a:tabLst>
                <a:tab pos="1805305" algn="l"/>
              </a:tabLst>
            </a:pPr>
            <a:r>
              <a:rPr sz="2400" b="1" dirty="0">
                <a:solidFill>
                  <a:srgbClr val="000066"/>
                </a:solidFill>
                <a:latin typeface="Constantia"/>
                <a:cs typeface="Constantia"/>
              </a:rPr>
              <a:t>Histogram</a:t>
            </a:r>
            <a:r>
              <a:rPr sz="2400" b="1" spc="-40" dirty="0">
                <a:solidFill>
                  <a:srgbClr val="000066"/>
                </a:solidFill>
                <a:latin typeface="Constantia"/>
                <a:cs typeface="Constantia"/>
              </a:rPr>
              <a:t> </a:t>
            </a:r>
            <a:r>
              <a:rPr sz="2400" b="1" spc="-5" dirty="0">
                <a:solidFill>
                  <a:srgbClr val="000066"/>
                </a:solidFill>
                <a:latin typeface="Constantia"/>
                <a:cs typeface="Constantia"/>
              </a:rPr>
              <a:t>Stretching</a:t>
            </a:r>
            <a:endParaRPr sz="2400">
              <a:latin typeface="Constantia"/>
              <a:cs typeface="Constantia"/>
            </a:endParaRPr>
          </a:p>
          <a:p>
            <a:pPr marL="1732914" lvl="1" indent="-273050">
              <a:lnSpc>
                <a:spcPct val="100000"/>
              </a:lnSpc>
              <a:spcBef>
                <a:spcPts val="2020"/>
              </a:spcBef>
              <a:buSzPct val="95833"/>
              <a:buFont typeface="Wingdings"/>
              <a:buChar char=""/>
              <a:tabLst>
                <a:tab pos="1733550" algn="l"/>
              </a:tabLst>
            </a:pPr>
            <a:r>
              <a:rPr sz="2400" b="1" dirty="0">
                <a:solidFill>
                  <a:srgbClr val="7E7E7E"/>
                </a:solidFill>
                <a:latin typeface="Constantia"/>
                <a:cs typeface="Constantia"/>
              </a:rPr>
              <a:t>Histogram</a:t>
            </a:r>
            <a:r>
              <a:rPr sz="2400" b="1" spc="-25" dirty="0">
                <a:solidFill>
                  <a:srgbClr val="7E7E7E"/>
                </a:solidFill>
                <a:latin typeface="Constantia"/>
                <a:cs typeface="Constantia"/>
              </a:rPr>
              <a:t> </a:t>
            </a:r>
            <a:r>
              <a:rPr sz="2400" b="1" spc="-5" dirty="0">
                <a:solidFill>
                  <a:srgbClr val="7E7E7E"/>
                </a:solidFill>
                <a:latin typeface="Constantia"/>
                <a:cs typeface="Constantia"/>
              </a:rPr>
              <a:t>Equalization</a:t>
            </a:r>
            <a:endParaRPr sz="2400">
              <a:latin typeface="Constantia"/>
              <a:cs typeface="Constantia"/>
            </a:endParaRPr>
          </a:p>
          <a:p>
            <a:pPr marL="1732914" lvl="1" indent="-273050">
              <a:lnSpc>
                <a:spcPct val="100000"/>
              </a:lnSpc>
              <a:spcBef>
                <a:spcPts val="2014"/>
              </a:spcBef>
              <a:buSzPct val="95833"/>
              <a:buFont typeface="Wingdings"/>
              <a:buChar char=""/>
              <a:tabLst>
                <a:tab pos="1733550" algn="l"/>
              </a:tabLst>
            </a:pPr>
            <a:r>
              <a:rPr sz="2400" b="1" dirty="0">
                <a:solidFill>
                  <a:srgbClr val="7E7E7E"/>
                </a:solidFill>
                <a:latin typeface="Constantia"/>
                <a:cs typeface="Constantia"/>
              </a:rPr>
              <a:t>Histogram</a:t>
            </a:r>
            <a:r>
              <a:rPr sz="2400" b="1" spc="-15" dirty="0">
                <a:solidFill>
                  <a:srgbClr val="7E7E7E"/>
                </a:solidFill>
                <a:latin typeface="Constantia"/>
                <a:cs typeface="Constantia"/>
              </a:rPr>
              <a:t> </a:t>
            </a:r>
            <a:r>
              <a:rPr sz="2400" b="1" spc="-5" dirty="0">
                <a:solidFill>
                  <a:srgbClr val="7E7E7E"/>
                </a:solidFill>
                <a:latin typeface="Constantia"/>
                <a:cs typeface="Constantia"/>
              </a:rPr>
              <a:t>Specification</a:t>
            </a:r>
            <a:r>
              <a:rPr sz="2400" b="1" dirty="0">
                <a:solidFill>
                  <a:srgbClr val="7E7E7E"/>
                </a:solidFill>
                <a:latin typeface="Constantia"/>
                <a:cs typeface="Constantia"/>
              </a:rPr>
              <a:t> /</a:t>
            </a:r>
            <a:r>
              <a:rPr sz="2400" b="1" spc="-15" dirty="0">
                <a:solidFill>
                  <a:srgbClr val="7E7E7E"/>
                </a:solidFill>
                <a:latin typeface="Constantia"/>
                <a:cs typeface="Constantia"/>
              </a:rPr>
              <a:t> </a:t>
            </a:r>
            <a:r>
              <a:rPr sz="2400" b="1" spc="-5" dirty="0">
                <a:solidFill>
                  <a:srgbClr val="7E7E7E"/>
                </a:solidFill>
                <a:latin typeface="Constantia"/>
                <a:cs typeface="Constantia"/>
              </a:rPr>
              <a:t>Matching</a:t>
            </a:r>
            <a:endParaRPr sz="2400">
              <a:latin typeface="Constantia"/>
              <a:cs typeface="Constantia"/>
            </a:endParaRPr>
          </a:p>
          <a:p>
            <a:pPr marL="12700" marR="5080" indent="234315" algn="just">
              <a:lnSpc>
                <a:spcPct val="100000"/>
              </a:lnSpc>
              <a:spcBef>
                <a:spcPts val="2410"/>
              </a:spcBef>
            </a:pP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Chapter </a:t>
            </a:r>
            <a:r>
              <a:rPr sz="1800" dirty="0">
                <a:solidFill>
                  <a:srgbClr val="0000FF"/>
                </a:solidFill>
                <a:latin typeface="Arial"/>
                <a:cs typeface="Arial"/>
              </a:rPr>
              <a:t>3 </a:t>
            </a: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from R.C. Gonzalez </a:t>
            </a:r>
            <a:r>
              <a:rPr sz="1800" spc="-10" dirty="0">
                <a:solidFill>
                  <a:srgbClr val="0000FF"/>
                </a:solidFill>
                <a:latin typeface="Arial"/>
                <a:cs typeface="Arial"/>
              </a:rPr>
              <a:t>and </a:t>
            </a:r>
            <a:r>
              <a:rPr sz="1800" dirty="0">
                <a:solidFill>
                  <a:srgbClr val="0000FF"/>
                </a:solidFill>
                <a:latin typeface="Arial"/>
                <a:cs typeface="Arial"/>
              </a:rPr>
              <a:t>R.E. </a:t>
            </a:r>
            <a:r>
              <a:rPr sz="1800" spc="-10" dirty="0">
                <a:solidFill>
                  <a:srgbClr val="0000FF"/>
                </a:solidFill>
                <a:latin typeface="Arial"/>
                <a:cs typeface="Arial"/>
              </a:rPr>
              <a:t>Woods, </a:t>
            </a: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Digital Image Processing </a:t>
            </a:r>
            <a:r>
              <a:rPr sz="180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(3rd Edition), Prentice Hall, 2008</a:t>
            </a:r>
            <a:r>
              <a:rPr sz="1800" dirty="0">
                <a:solidFill>
                  <a:srgbClr val="0000FF"/>
                </a:solidFill>
                <a:latin typeface="Arial"/>
                <a:cs typeface="Arial"/>
              </a:rPr>
              <a:t> [ </a:t>
            </a:r>
            <a:r>
              <a:rPr sz="1800" b="1" spc="-5" dirty="0">
                <a:solidFill>
                  <a:srgbClr val="FF0000"/>
                </a:solidFill>
                <a:latin typeface="Arial"/>
                <a:cs typeface="Arial"/>
              </a:rPr>
              <a:t>Section </a:t>
            </a:r>
            <a:r>
              <a:rPr sz="1800" b="1" dirty="0">
                <a:solidFill>
                  <a:srgbClr val="FF0000"/>
                </a:solidFill>
                <a:latin typeface="Arial"/>
                <a:cs typeface="Arial"/>
              </a:rPr>
              <a:t>3.3 </a:t>
            </a:r>
            <a:r>
              <a:rPr sz="1800" dirty="0">
                <a:solidFill>
                  <a:srgbClr val="0000FF"/>
                </a:solidFill>
                <a:latin typeface="Arial"/>
                <a:cs typeface="Arial"/>
              </a:rPr>
              <a:t>] </a:t>
            </a: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[</a:t>
            </a:r>
            <a:r>
              <a:rPr sz="1800" b="1" spc="-5" dirty="0">
                <a:solidFill>
                  <a:srgbClr val="FF0000"/>
                </a:solidFill>
                <a:latin typeface="Arial"/>
                <a:cs typeface="Arial"/>
              </a:rPr>
              <a:t>Exercise Problems 3.1, </a:t>
            </a:r>
            <a:r>
              <a:rPr sz="1800" b="1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FF0000"/>
                </a:solidFill>
                <a:latin typeface="Arial"/>
                <a:cs typeface="Arial"/>
              </a:rPr>
              <a:t>3.4,</a:t>
            </a:r>
            <a:r>
              <a:rPr sz="1800" b="1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FF0000"/>
                </a:solidFill>
                <a:latin typeface="Arial"/>
                <a:cs typeface="Arial"/>
              </a:rPr>
              <a:t>3.5,</a:t>
            </a:r>
            <a:r>
              <a:rPr sz="1800" b="1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FF0000"/>
                </a:solidFill>
                <a:latin typeface="Arial"/>
                <a:cs typeface="Arial"/>
              </a:rPr>
              <a:t>3.6,</a:t>
            </a:r>
            <a:r>
              <a:rPr sz="1800" b="1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FF0000"/>
                </a:solidFill>
                <a:latin typeface="Arial"/>
                <a:cs typeface="Arial"/>
              </a:rPr>
              <a:t>3.7</a:t>
            </a: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]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64540" y="935227"/>
            <a:ext cx="6909434" cy="10020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478155" marR="5080" indent="-478155">
              <a:lnSpc>
                <a:spcPct val="100000"/>
              </a:lnSpc>
              <a:spcBef>
                <a:spcPts val="105"/>
              </a:spcBef>
              <a:buFont typeface="Wingdings"/>
              <a:buChar char=""/>
              <a:tabLst>
                <a:tab pos="478155" algn="l"/>
              </a:tabLst>
            </a:pPr>
            <a:r>
              <a:rPr sz="3200" spc="-5" dirty="0">
                <a:solidFill>
                  <a:srgbClr val="993300"/>
                </a:solidFill>
                <a:latin typeface="Constantia"/>
                <a:cs typeface="Constantia"/>
              </a:rPr>
              <a:t>Consider </a:t>
            </a:r>
            <a:r>
              <a:rPr sz="3200" dirty="0">
                <a:solidFill>
                  <a:srgbClr val="993300"/>
                </a:solidFill>
                <a:latin typeface="Constantia"/>
                <a:cs typeface="Constantia"/>
              </a:rPr>
              <a:t>sample.bmp </a:t>
            </a:r>
            <a:r>
              <a:rPr sz="3200" spc="-5" dirty="0">
                <a:solidFill>
                  <a:srgbClr val="993300"/>
                </a:solidFill>
                <a:latin typeface="Constantia"/>
                <a:cs typeface="Constantia"/>
              </a:rPr>
              <a:t>is </a:t>
            </a:r>
            <a:r>
              <a:rPr sz="3200" dirty="0">
                <a:solidFill>
                  <a:srgbClr val="993300"/>
                </a:solidFill>
                <a:latin typeface="Constantia"/>
                <a:cs typeface="Constantia"/>
              </a:rPr>
              <a:t>a 4x4 </a:t>
            </a:r>
            <a:r>
              <a:rPr sz="3200" spc="-5" dirty="0">
                <a:solidFill>
                  <a:srgbClr val="993300"/>
                </a:solidFill>
                <a:latin typeface="Constantia"/>
                <a:cs typeface="Constantia"/>
              </a:rPr>
              <a:t>image </a:t>
            </a:r>
            <a:r>
              <a:rPr sz="3200" spc="-790" dirty="0">
                <a:solidFill>
                  <a:srgbClr val="993300"/>
                </a:solidFill>
                <a:latin typeface="Constantia"/>
                <a:cs typeface="Constantia"/>
              </a:rPr>
              <a:t> </a:t>
            </a:r>
            <a:r>
              <a:rPr sz="3200" dirty="0">
                <a:solidFill>
                  <a:srgbClr val="993300"/>
                </a:solidFill>
                <a:latin typeface="Constantia"/>
                <a:cs typeface="Constantia"/>
              </a:rPr>
              <a:t>with</a:t>
            </a:r>
            <a:r>
              <a:rPr sz="3200" spc="-35" dirty="0">
                <a:solidFill>
                  <a:srgbClr val="993300"/>
                </a:solidFill>
                <a:latin typeface="Constantia"/>
                <a:cs typeface="Constantia"/>
              </a:rPr>
              <a:t> </a:t>
            </a:r>
            <a:r>
              <a:rPr sz="3200" spc="-5" dirty="0">
                <a:solidFill>
                  <a:srgbClr val="993300"/>
                </a:solidFill>
                <a:latin typeface="Constantia"/>
                <a:cs typeface="Constantia"/>
              </a:rPr>
              <a:t>8-bit</a:t>
            </a:r>
            <a:r>
              <a:rPr sz="3200" dirty="0">
                <a:solidFill>
                  <a:srgbClr val="993300"/>
                </a:solidFill>
                <a:latin typeface="Constantia"/>
                <a:cs typeface="Constantia"/>
              </a:rPr>
              <a:t> gray values.</a:t>
            </a:r>
            <a:endParaRPr sz="3200">
              <a:latin typeface="Constantia"/>
              <a:cs typeface="Constantia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2271712" y="2346261"/>
          <a:ext cx="2971800" cy="2209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2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2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429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429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52450"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865"/>
                        </a:spcBef>
                      </a:pPr>
                      <a:r>
                        <a:rPr sz="2000" b="1" dirty="0">
                          <a:latin typeface="Calibri"/>
                          <a:cs typeface="Calibri"/>
                        </a:rPr>
                        <a:t>20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10985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865"/>
                        </a:spcBef>
                      </a:pPr>
                      <a:r>
                        <a:rPr sz="2000" b="1" dirty="0">
                          <a:latin typeface="Calibri"/>
                          <a:cs typeface="Calibri"/>
                        </a:rPr>
                        <a:t>210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10985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865"/>
                        </a:spcBef>
                      </a:pPr>
                      <a:r>
                        <a:rPr sz="2000" b="1" dirty="0">
                          <a:latin typeface="Calibri"/>
                          <a:cs typeface="Calibri"/>
                        </a:rPr>
                        <a:t>150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10985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9215">
                        <a:lnSpc>
                          <a:spcPct val="100000"/>
                        </a:lnSpc>
                        <a:spcBef>
                          <a:spcPts val="865"/>
                        </a:spcBef>
                      </a:pPr>
                      <a:r>
                        <a:rPr sz="2000" b="1" dirty="0">
                          <a:latin typeface="Calibri"/>
                          <a:cs typeface="Calibri"/>
                        </a:rPr>
                        <a:t>60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10985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2450"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865"/>
                        </a:spcBef>
                      </a:pPr>
                      <a:r>
                        <a:rPr sz="2000" b="1" dirty="0">
                          <a:latin typeface="Calibri"/>
                          <a:cs typeface="Calibri"/>
                        </a:rPr>
                        <a:t>60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10985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865"/>
                        </a:spcBef>
                      </a:pPr>
                      <a:r>
                        <a:rPr sz="2000" b="1" dirty="0">
                          <a:latin typeface="Calibri"/>
                          <a:cs typeface="Calibri"/>
                        </a:rPr>
                        <a:t>150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10985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865"/>
                        </a:spcBef>
                      </a:pPr>
                      <a:r>
                        <a:rPr sz="2000" b="1" dirty="0">
                          <a:latin typeface="Calibri"/>
                          <a:cs typeface="Calibri"/>
                        </a:rPr>
                        <a:t>60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10985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9215">
                        <a:lnSpc>
                          <a:spcPct val="100000"/>
                        </a:lnSpc>
                        <a:spcBef>
                          <a:spcPts val="865"/>
                        </a:spcBef>
                      </a:pPr>
                      <a:r>
                        <a:rPr sz="2000" b="1" dirty="0">
                          <a:latin typeface="Calibri"/>
                          <a:cs typeface="Calibri"/>
                        </a:rPr>
                        <a:t>150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10985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2450"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865"/>
                        </a:spcBef>
                      </a:pPr>
                      <a:r>
                        <a:rPr sz="2000" b="1" dirty="0">
                          <a:latin typeface="Calibri"/>
                          <a:cs typeface="Calibri"/>
                        </a:rPr>
                        <a:t>150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10985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865"/>
                        </a:spcBef>
                      </a:pPr>
                      <a:r>
                        <a:rPr sz="2000" b="1" dirty="0">
                          <a:latin typeface="Calibri"/>
                          <a:cs typeface="Calibri"/>
                        </a:rPr>
                        <a:t>60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10985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865"/>
                        </a:spcBef>
                      </a:pPr>
                      <a:r>
                        <a:rPr sz="2000" b="1" dirty="0">
                          <a:latin typeface="Calibri"/>
                          <a:cs typeface="Calibri"/>
                        </a:rPr>
                        <a:t>210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10985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9215">
                        <a:lnSpc>
                          <a:spcPct val="100000"/>
                        </a:lnSpc>
                        <a:spcBef>
                          <a:spcPts val="865"/>
                        </a:spcBef>
                      </a:pPr>
                      <a:r>
                        <a:rPr sz="2000" b="1" dirty="0">
                          <a:latin typeface="Calibri"/>
                          <a:cs typeface="Calibri"/>
                        </a:rPr>
                        <a:t>150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10985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2450"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865"/>
                        </a:spcBef>
                      </a:pPr>
                      <a:r>
                        <a:rPr sz="2000" b="1" dirty="0">
                          <a:latin typeface="Calibri"/>
                          <a:cs typeface="Calibri"/>
                        </a:rPr>
                        <a:t>150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10985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865"/>
                        </a:spcBef>
                      </a:pPr>
                      <a:r>
                        <a:rPr sz="2000" b="1" dirty="0">
                          <a:latin typeface="Calibri"/>
                          <a:cs typeface="Calibri"/>
                        </a:rPr>
                        <a:t>20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10985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865"/>
                        </a:spcBef>
                      </a:pPr>
                      <a:r>
                        <a:rPr sz="2000" b="1" dirty="0">
                          <a:latin typeface="Calibri"/>
                          <a:cs typeface="Calibri"/>
                        </a:rPr>
                        <a:t>150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10985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9215">
                        <a:lnSpc>
                          <a:spcPct val="100000"/>
                        </a:lnSpc>
                        <a:spcBef>
                          <a:spcPts val="865"/>
                        </a:spcBef>
                      </a:pPr>
                      <a:r>
                        <a:rPr sz="2000" b="1" dirty="0">
                          <a:latin typeface="Calibri"/>
                          <a:cs typeface="Calibri"/>
                        </a:rPr>
                        <a:t>20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10985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459740" y="4596765"/>
            <a:ext cx="7944484" cy="1292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3749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0033CC"/>
                </a:solidFill>
                <a:latin typeface="Arial"/>
                <a:cs typeface="Arial"/>
              </a:rPr>
              <a:t>Sample.bmp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3650">
              <a:latin typeface="Arial"/>
              <a:cs typeface="Arial"/>
            </a:endParaRPr>
          </a:p>
          <a:p>
            <a:pPr marL="284480" indent="-272415">
              <a:lnSpc>
                <a:spcPct val="100000"/>
              </a:lnSpc>
              <a:buSzPct val="95833"/>
              <a:buFont typeface="Wingdings"/>
              <a:buChar char=""/>
              <a:tabLst>
                <a:tab pos="285115" algn="l"/>
              </a:tabLst>
            </a:pPr>
            <a:r>
              <a:rPr sz="2400" b="1" spc="-5" dirty="0">
                <a:latin typeface="Constantia"/>
                <a:cs typeface="Constantia"/>
              </a:rPr>
              <a:t>Calculate</a:t>
            </a:r>
            <a:r>
              <a:rPr sz="2400" b="1" spc="-90" dirty="0">
                <a:latin typeface="Constantia"/>
                <a:cs typeface="Constantia"/>
              </a:rPr>
              <a:t> </a:t>
            </a:r>
            <a:r>
              <a:rPr sz="2400" b="1" dirty="0">
                <a:latin typeface="Constantia"/>
                <a:cs typeface="Constantia"/>
              </a:rPr>
              <a:t>the</a:t>
            </a:r>
            <a:r>
              <a:rPr sz="2400" b="1" spc="-75" dirty="0">
                <a:latin typeface="Constantia"/>
                <a:cs typeface="Constantia"/>
              </a:rPr>
              <a:t> </a:t>
            </a:r>
            <a:r>
              <a:rPr sz="2400" b="1" spc="-15" dirty="0">
                <a:latin typeface="Constantia"/>
                <a:cs typeface="Constantia"/>
              </a:rPr>
              <a:t>histogram</a:t>
            </a:r>
            <a:r>
              <a:rPr sz="2400" b="1" spc="-85" dirty="0">
                <a:latin typeface="Constantia"/>
                <a:cs typeface="Constantia"/>
              </a:rPr>
              <a:t> </a:t>
            </a:r>
            <a:r>
              <a:rPr sz="2400" b="1" dirty="0">
                <a:latin typeface="Constantia"/>
                <a:cs typeface="Constantia"/>
              </a:rPr>
              <a:t>of</a:t>
            </a:r>
            <a:r>
              <a:rPr sz="2400" b="1" spc="40" dirty="0">
                <a:latin typeface="Constantia"/>
                <a:cs typeface="Constantia"/>
              </a:rPr>
              <a:t> </a:t>
            </a:r>
            <a:r>
              <a:rPr sz="2400" b="1" spc="-5" dirty="0">
                <a:latin typeface="Constantia"/>
                <a:cs typeface="Constantia"/>
              </a:rPr>
              <a:t>Sample.bmp</a:t>
            </a:r>
            <a:r>
              <a:rPr sz="2400" b="1" spc="-110" dirty="0">
                <a:latin typeface="Constantia"/>
                <a:cs typeface="Constantia"/>
              </a:rPr>
              <a:t> </a:t>
            </a:r>
            <a:r>
              <a:rPr sz="2400" b="1" dirty="0">
                <a:latin typeface="Constantia"/>
                <a:cs typeface="Constantia"/>
              </a:rPr>
              <a:t>and</a:t>
            </a:r>
            <a:r>
              <a:rPr sz="2400" b="1" spc="-55" dirty="0">
                <a:latin typeface="Constantia"/>
                <a:cs typeface="Constantia"/>
              </a:rPr>
              <a:t> </a:t>
            </a:r>
            <a:r>
              <a:rPr sz="2400" b="1" spc="-15" dirty="0">
                <a:latin typeface="Constantia"/>
                <a:cs typeface="Constantia"/>
              </a:rPr>
              <a:t>sketch</a:t>
            </a:r>
            <a:r>
              <a:rPr sz="2400" b="1" spc="-60" dirty="0">
                <a:latin typeface="Constantia"/>
                <a:cs typeface="Constantia"/>
              </a:rPr>
              <a:t> </a:t>
            </a:r>
            <a:r>
              <a:rPr sz="2400" b="1" dirty="0">
                <a:latin typeface="Constantia"/>
                <a:cs typeface="Constantia"/>
              </a:rPr>
              <a:t>it.</a:t>
            </a:r>
            <a:endParaRPr sz="240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395209" y="4066413"/>
            <a:ext cx="5759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993300"/>
                </a:solidFill>
                <a:latin typeface="Calibri"/>
                <a:cs typeface="Calibri"/>
              </a:rPr>
              <a:t>with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93444" y="4066413"/>
            <a:ext cx="5849620" cy="751205"/>
          </a:xfrm>
          <a:prstGeom prst="rect">
            <a:avLst/>
          </a:prstGeom>
        </p:spPr>
        <p:txBody>
          <a:bodyPr vert="horz" wrap="square" lIns="0" tIns="29845" rIns="0" bIns="0" rtlCol="0">
            <a:spAutoFit/>
          </a:bodyPr>
          <a:lstStyle/>
          <a:p>
            <a:pPr marL="12700" marR="5080">
              <a:lnSpc>
                <a:spcPts val="2830"/>
              </a:lnSpc>
              <a:spcBef>
                <a:spcPts val="235"/>
              </a:spcBef>
              <a:buFont typeface="Wingdings"/>
              <a:buChar char=""/>
              <a:tabLst>
                <a:tab pos="353060" algn="l"/>
              </a:tabLst>
            </a:pPr>
            <a:r>
              <a:rPr sz="2400" spc="-5" dirty="0">
                <a:solidFill>
                  <a:srgbClr val="993300"/>
                </a:solidFill>
                <a:latin typeface="Calibri"/>
                <a:cs typeface="Calibri"/>
              </a:rPr>
              <a:t>Suppose</a:t>
            </a:r>
            <a:r>
              <a:rPr sz="2400" spc="-15" dirty="0">
                <a:solidFill>
                  <a:srgbClr val="99330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993300"/>
                </a:solidFill>
                <a:latin typeface="Calibri"/>
                <a:cs typeface="Calibri"/>
              </a:rPr>
              <a:t>that</a:t>
            </a:r>
            <a:r>
              <a:rPr sz="2400" spc="-25" dirty="0">
                <a:solidFill>
                  <a:srgbClr val="993300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993300"/>
                </a:solidFill>
                <a:latin typeface="Calibri"/>
                <a:cs typeface="Calibri"/>
              </a:rPr>
              <a:t>both</a:t>
            </a:r>
            <a:r>
              <a:rPr sz="2400" spc="-20" dirty="0">
                <a:solidFill>
                  <a:srgbClr val="99330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993300"/>
                </a:solidFill>
                <a:latin typeface="Calibri"/>
                <a:cs typeface="Calibri"/>
              </a:rPr>
              <a:t>images</a:t>
            </a:r>
            <a:r>
              <a:rPr sz="2400" spc="-30" dirty="0">
                <a:solidFill>
                  <a:srgbClr val="993300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993300"/>
                </a:solidFill>
                <a:latin typeface="Calibri"/>
                <a:cs typeface="Calibri"/>
              </a:rPr>
              <a:t>have size</a:t>
            </a:r>
            <a:r>
              <a:rPr sz="2400" spc="-15" dirty="0">
                <a:solidFill>
                  <a:srgbClr val="99330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993300"/>
                </a:solidFill>
                <a:latin typeface="Calibri"/>
                <a:cs typeface="Calibri"/>
              </a:rPr>
              <a:t>20</a:t>
            </a:r>
            <a:r>
              <a:rPr sz="2400" dirty="0">
                <a:solidFill>
                  <a:srgbClr val="993300"/>
                </a:solidFill>
                <a:latin typeface="MS PGothic"/>
                <a:cs typeface="MS PGothic"/>
              </a:rPr>
              <a:t>×</a:t>
            </a:r>
            <a:r>
              <a:rPr sz="2400" dirty="0">
                <a:solidFill>
                  <a:srgbClr val="993300"/>
                </a:solidFill>
                <a:latin typeface="Calibri"/>
                <a:cs typeface="Calibri"/>
              </a:rPr>
              <a:t>20, </a:t>
            </a:r>
            <a:r>
              <a:rPr sz="2400" spc="-530" dirty="0">
                <a:solidFill>
                  <a:srgbClr val="993300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993300"/>
                </a:solidFill>
                <a:latin typeface="Calibri"/>
                <a:cs typeface="Calibri"/>
              </a:rPr>
              <a:t>black</a:t>
            </a:r>
            <a:r>
              <a:rPr sz="2400" spc="-20" dirty="0">
                <a:solidFill>
                  <a:srgbClr val="993300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993300"/>
                </a:solidFill>
                <a:latin typeface="Calibri"/>
                <a:cs typeface="Calibri"/>
              </a:rPr>
              <a:t>(0)</a:t>
            </a:r>
            <a:r>
              <a:rPr sz="2400" spc="-25" dirty="0">
                <a:solidFill>
                  <a:srgbClr val="99330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993300"/>
                </a:solidFill>
                <a:latin typeface="Calibri"/>
                <a:cs typeface="Calibri"/>
              </a:rPr>
              <a:t>and</a:t>
            </a:r>
            <a:r>
              <a:rPr sz="2400" spc="-5" dirty="0">
                <a:solidFill>
                  <a:srgbClr val="99330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993300"/>
                </a:solidFill>
                <a:latin typeface="Calibri"/>
                <a:cs typeface="Calibri"/>
              </a:rPr>
              <a:t>white</a:t>
            </a:r>
            <a:r>
              <a:rPr sz="2400" spc="-5" dirty="0">
                <a:solidFill>
                  <a:srgbClr val="993300"/>
                </a:solidFill>
                <a:latin typeface="Calibri"/>
                <a:cs typeface="Calibri"/>
              </a:rPr>
              <a:t> (1)</a:t>
            </a:r>
            <a:r>
              <a:rPr sz="2400" spc="-25" dirty="0">
                <a:solidFill>
                  <a:srgbClr val="993300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993300"/>
                </a:solidFill>
                <a:latin typeface="Calibri"/>
                <a:cs typeface="Calibri"/>
              </a:rPr>
              <a:t>pixels.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52600" y="685800"/>
            <a:ext cx="5486400" cy="262127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993444" y="5424627"/>
            <a:ext cx="51701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23545" indent="-411480">
              <a:lnSpc>
                <a:spcPct val="100000"/>
              </a:lnSpc>
              <a:spcBef>
                <a:spcPts val="100"/>
              </a:spcBef>
              <a:buFont typeface="Wingdings"/>
              <a:buChar char=""/>
              <a:tabLst>
                <a:tab pos="423545" algn="l"/>
                <a:tab pos="424180" algn="l"/>
              </a:tabLst>
            </a:pPr>
            <a:r>
              <a:rPr sz="2400" b="1" spc="-5" dirty="0">
                <a:solidFill>
                  <a:srgbClr val="FF0000"/>
                </a:solidFill>
                <a:latin typeface="Constantia"/>
                <a:cs typeface="Constantia"/>
              </a:rPr>
              <a:t>Their</a:t>
            </a:r>
            <a:r>
              <a:rPr sz="2400" b="1" spc="-125" dirty="0">
                <a:solidFill>
                  <a:srgbClr val="FF0000"/>
                </a:solidFill>
                <a:latin typeface="Constantia"/>
                <a:cs typeface="Constantia"/>
              </a:rPr>
              <a:t> </a:t>
            </a:r>
            <a:r>
              <a:rPr sz="2400" b="1" spc="-10" dirty="0">
                <a:solidFill>
                  <a:srgbClr val="FF0000"/>
                </a:solidFill>
                <a:latin typeface="Constantia"/>
                <a:cs typeface="Constantia"/>
              </a:rPr>
              <a:t>histograms</a:t>
            </a:r>
            <a:r>
              <a:rPr sz="2400" b="1" spc="-105" dirty="0">
                <a:solidFill>
                  <a:srgbClr val="FF0000"/>
                </a:solidFill>
                <a:latin typeface="Constantia"/>
                <a:cs typeface="Constantia"/>
              </a:rPr>
              <a:t> </a:t>
            </a:r>
            <a:r>
              <a:rPr sz="2400" b="1" spc="-15" dirty="0">
                <a:solidFill>
                  <a:srgbClr val="FF0000"/>
                </a:solidFill>
                <a:latin typeface="Constantia"/>
                <a:cs typeface="Constantia"/>
              </a:rPr>
              <a:t>are</a:t>
            </a:r>
            <a:r>
              <a:rPr sz="2400" b="1" spc="-95" dirty="0">
                <a:solidFill>
                  <a:srgbClr val="FF0000"/>
                </a:solidFill>
                <a:latin typeface="Constantia"/>
                <a:cs typeface="Constantia"/>
              </a:rPr>
              <a:t> </a:t>
            </a:r>
            <a:r>
              <a:rPr sz="2400" b="1" dirty="0">
                <a:solidFill>
                  <a:srgbClr val="FF0000"/>
                </a:solidFill>
                <a:latin typeface="Constantia"/>
                <a:cs typeface="Constantia"/>
              </a:rPr>
              <a:t>identical???</a:t>
            </a:r>
            <a:endParaRPr sz="240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66800" y="603250"/>
            <a:ext cx="7092950" cy="5689600"/>
            <a:chOff x="1066800" y="603250"/>
            <a:chExt cx="7092950" cy="56896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66800" y="609600"/>
              <a:ext cx="7086600" cy="5682996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7696200" y="609600"/>
              <a:ext cx="457200" cy="1371600"/>
            </a:xfrm>
            <a:custGeom>
              <a:avLst/>
              <a:gdLst/>
              <a:ahLst/>
              <a:cxnLst/>
              <a:rect l="l" t="t" r="r" b="b"/>
              <a:pathLst>
                <a:path w="457200" h="1371600">
                  <a:moveTo>
                    <a:pt x="457200" y="0"/>
                  </a:moveTo>
                  <a:lnTo>
                    <a:pt x="0" y="0"/>
                  </a:lnTo>
                  <a:lnTo>
                    <a:pt x="0" y="1371600"/>
                  </a:lnTo>
                  <a:lnTo>
                    <a:pt x="457200" y="1371600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FFFF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696200" y="609600"/>
              <a:ext cx="457200" cy="1371600"/>
            </a:xfrm>
            <a:custGeom>
              <a:avLst/>
              <a:gdLst/>
              <a:ahLst/>
              <a:cxnLst/>
              <a:rect l="l" t="t" r="r" b="b"/>
              <a:pathLst>
                <a:path w="457200" h="1371600">
                  <a:moveTo>
                    <a:pt x="0" y="1371600"/>
                  </a:moveTo>
                  <a:lnTo>
                    <a:pt x="457200" y="1371600"/>
                  </a:lnTo>
                  <a:lnTo>
                    <a:pt x="457200" y="0"/>
                  </a:lnTo>
                  <a:lnTo>
                    <a:pt x="0" y="0"/>
                  </a:lnTo>
                  <a:lnTo>
                    <a:pt x="0" y="137160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30708" y="831850"/>
            <a:ext cx="8439150" cy="5492750"/>
            <a:chOff x="330708" y="831850"/>
            <a:chExt cx="8439150" cy="549275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30708" y="838200"/>
              <a:ext cx="8432292" cy="54864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7543800" y="838200"/>
              <a:ext cx="1219200" cy="1447800"/>
            </a:xfrm>
            <a:custGeom>
              <a:avLst/>
              <a:gdLst/>
              <a:ahLst/>
              <a:cxnLst/>
              <a:rect l="l" t="t" r="r" b="b"/>
              <a:pathLst>
                <a:path w="1219200" h="1447800">
                  <a:moveTo>
                    <a:pt x="1219200" y="0"/>
                  </a:moveTo>
                  <a:lnTo>
                    <a:pt x="0" y="0"/>
                  </a:lnTo>
                  <a:lnTo>
                    <a:pt x="0" y="1447800"/>
                  </a:lnTo>
                  <a:lnTo>
                    <a:pt x="1219200" y="1447800"/>
                  </a:lnTo>
                  <a:lnTo>
                    <a:pt x="12192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543800" y="838200"/>
              <a:ext cx="1219200" cy="1447800"/>
            </a:xfrm>
            <a:custGeom>
              <a:avLst/>
              <a:gdLst/>
              <a:ahLst/>
              <a:cxnLst/>
              <a:rect l="l" t="t" r="r" b="b"/>
              <a:pathLst>
                <a:path w="1219200" h="1447800">
                  <a:moveTo>
                    <a:pt x="0" y="1447800"/>
                  </a:moveTo>
                  <a:lnTo>
                    <a:pt x="1219200" y="1447800"/>
                  </a:lnTo>
                  <a:lnTo>
                    <a:pt x="1219200" y="0"/>
                  </a:lnTo>
                  <a:lnTo>
                    <a:pt x="0" y="0"/>
                  </a:lnTo>
                  <a:lnTo>
                    <a:pt x="0" y="144780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85800" y="450850"/>
            <a:ext cx="7778750" cy="5956300"/>
            <a:chOff x="685800" y="450850"/>
            <a:chExt cx="7778750" cy="59563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5800" y="457200"/>
              <a:ext cx="7772400" cy="5949696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7848600" y="457200"/>
              <a:ext cx="609600" cy="1371600"/>
            </a:xfrm>
            <a:custGeom>
              <a:avLst/>
              <a:gdLst/>
              <a:ahLst/>
              <a:cxnLst/>
              <a:rect l="l" t="t" r="r" b="b"/>
              <a:pathLst>
                <a:path w="609600" h="1371600">
                  <a:moveTo>
                    <a:pt x="609600" y="0"/>
                  </a:moveTo>
                  <a:lnTo>
                    <a:pt x="0" y="0"/>
                  </a:lnTo>
                  <a:lnTo>
                    <a:pt x="0" y="1371600"/>
                  </a:lnTo>
                  <a:lnTo>
                    <a:pt x="609600" y="1371600"/>
                  </a:lnTo>
                  <a:lnTo>
                    <a:pt x="609600" y="0"/>
                  </a:lnTo>
                  <a:close/>
                </a:path>
              </a:pathLst>
            </a:custGeom>
            <a:solidFill>
              <a:srgbClr val="FFFF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848600" y="457200"/>
              <a:ext cx="609600" cy="1371600"/>
            </a:xfrm>
            <a:custGeom>
              <a:avLst/>
              <a:gdLst/>
              <a:ahLst/>
              <a:cxnLst/>
              <a:rect l="l" t="t" r="r" b="b"/>
              <a:pathLst>
                <a:path w="609600" h="1371600">
                  <a:moveTo>
                    <a:pt x="0" y="1371600"/>
                  </a:moveTo>
                  <a:lnTo>
                    <a:pt x="609600" y="1371600"/>
                  </a:lnTo>
                  <a:lnTo>
                    <a:pt x="609600" y="0"/>
                  </a:lnTo>
                  <a:lnTo>
                    <a:pt x="0" y="0"/>
                  </a:lnTo>
                  <a:lnTo>
                    <a:pt x="0" y="137160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33400" y="831850"/>
            <a:ext cx="8159750" cy="5416550"/>
            <a:chOff x="533400" y="831850"/>
            <a:chExt cx="8159750" cy="541655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3400" y="838200"/>
              <a:ext cx="8153400" cy="54102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8229600" y="838200"/>
              <a:ext cx="457200" cy="1371600"/>
            </a:xfrm>
            <a:custGeom>
              <a:avLst/>
              <a:gdLst/>
              <a:ahLst/>
              <a:cxnLst/>
              <a:rect l="l" t="t" r="r" b="b"/>
              <a:pathLst>
                <a:path w="457200" h="1371600">
                  <a:moveTo>
                    <a:pt x="457200" y="0"/>
                  </a:moveTo>
                  <a:lnTo>
                    <a:pt x="0" y="0"/>
                  </a:lnTo>
                  <a:lnTo>
                    <a:pt x="0" y="1371600"/>
                  </a:lnTo>
                  <a:lnTo>
                    <a:pt x="457200" y="1371600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FFFF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229600" y="838200"/>
              <a:ext cx="457200" cy="1371600"/>
            </a:xfrm>
            <a:custGeom>
              <a:avLst/>
              <a:gdLst/>
              <a:ahLst/>
              <a:cxnLst/>
              <a:rect l="l" t="t" r="r" b="b"/>
              <a:pathLst>
                <a:path w="457200" h="1371600">
                  <a:moveTo>
                    <a:pt x="0" y="1371600"/>
                  </a:moveTo>
                  <a:lnTo>
                    <a:pt x="457200" y="1371600"/>
                  </a:lnTo>
                  <a:lnTo>
                    <a:pt x="457200" y="0"/>
                  </a:lnTo>
                  <a:lnTo>
                    <a:pt x="0" y="0"/>
                  </a:lnTo>
                  <a:lnTo>
                    <a:pt x="0" y="137160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33400" y="603250"/>
            <a:ext cx="8083550" cy="5888990"/>
            <a:chOff x="533400" y="603250"/>
            <a:chExt cx="8083550" cy="588899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3400" y="609600"/>
              <a:ext cx="8077200" cy="588264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7620000" y="609600"/>
              <a:ext cx="990600" cy="1371600"/>
            </a:xfrm>
            <a:custGeom>
              <a:avLst/>
              <a:gdLst/>
              <a:ahLst/>
              <a:cxnLst/>
              <a:rect l="l" t="t" r="r" b="b"/>
              <a:pathLst>
                <a:path w="990600" h="1371600">
                  <a:moveTo>
                    <a:pt x="990600" y="0"/>
                  </a:moveTo>
                  <a:lnTo>
                    <a:pt x="0" y="0"/>
                  </a:lnTo>
                  <a:lnTo>
                    <a:pt x="0" y="1371600"/>
                  </a:lnTo>
                  <a:lnTo>
                    <a:pt x="990600" y="1371600"/>
                  </a:lnTo>
                  <a:lnTo>
                    <a:pt x="990600" y="0"/>
                  </a:lnTo>
                  <a:close/>
                </a:path>
              </a:pathLst>
            </a:custGeom>
            <a:solidFill>
              <a:srgbClr val="FFFF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620000" y="609600"/>
              <a:ext cx="990600" cy="1371600"/>
            </a:xfrm>
            <a:custGeom>
              <a:avLst/>
              <a:gdLst/>
              <a:ahLst/>
              <a:cxnLst/>
              <a:rect l="l" t="t" r="r" b="b"/>
              <a:pathLst>
                <a:path w="990600" h="1371600">
                  <a:moveTo>
                    <a:pt x="0" y="1371600"/>
                  </a:moveTo>
                  <a:lnTo>
                    <a:pt x="990600" y="1371600"/>
                  </a:lnTo>
                  <a:lnTo>
                    <a:pt x="990600" y="0"/>
                  </a:lnTo>
                  <a:lnTo>
                    <a:pt x="0" y="0"/>
                  </a:lnTo>
                  <a:lnTo>
                    <a:pt x="0" y="137160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09600" y="679450"/>
            <a:ext cx="7931150" cy="3282950"/>
            <a:chOff x="609600" y="679450"/>
            <a:chExt cx="7931150" cy="328295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9600" y="685800"/>
              <a:ext cx="7924800" cy="32766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7620000" y="68580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914400" h="914400">
                  <a:moveTo>
                    <a:pt x="914400" y="0"/>
                  </a:moveTo>
                  <a:lnTo>
                    <a:pt x="0" y="0"/>
                  </a:lnTo>
                  <a:lnTo>
                    <a:pt x="0" y="914400"/>
                  </a:lnTo>
                  <a:lnTo>
                    <a:pt x="914400" y="914400"/>
                  </a:lnTo>
                  <a:lnTo>
                    <a:pt x="9144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620000" y="68580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914400" h="914400">
                  <a:moveTo>
                    <a:pt x="0" y="914400"/>
                  </a:moveTo>
                  <a:lnTo>
                    <a:pt x="914400" y="914400"/>
                  </a:lnTo>
                  <a:lnTo>
                    <a:pt x="914400" y="0"/>
                  </a:lnTo>
                  <a:lnTo>
                    <a:pt x="0" y="0"/>
                  </a:lnTo>
                  <a:lnTo>
                    <a:pt x="0" y="91440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62000" y="527050"/>
            <a:ext cx="7702550" cy="5884545"/>
            <a:chOff x="762000" y="527050"/>
            <a:chExt cx="7702550" cy="588454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2000" y="533400"/>
              <a:ext cx="7696200" cy="587806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7543800" y="533400"/>
              <a:ext cx="914400" cy="1295400"/>
            </a:xfrm>
            <a:custGeom>
              <a:avLst/>
              <a:gdLst/>
              <a:ahLst/>
              <a:cxnLst/>
              <a:rect l="l" t="t" r="r" b="b"/>
              <a:pathLst>
                <a:path w="914400" h="1295400">
                  <a:moveTo>
                    <a:pt x="914400" y="0"/>
                  </a:moveTo>
                  <a:lnTo>
                    <a:pt x="0" y="0"/>
                  </a:lnTo>
                  <a:lnTo>
                    <a:pt x="0" y="1295400"/>
                  </a:lnTo>
                  <a:lnTo>
                    <a:pt x="914400" y="1295400"/>
                  </a:lnTo>
                  <a:lnTo>
                    <a:pt x="9144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543800" y="533400"/>
              <a:ext cx="914400" cy="1295400"/>
            </a:xfrm>
            <a:custGeom>
              <a:avLst/>
              <a:gdLst/>
              <a:ahLst/>
              <a:cxnLst/>
              <a:rect l="l" t="t" r="r" b="b"/>
              <a:pathLst>
                <a:path w="914400" h="1295400">
                  <a:moveTo>
                    <a:pt x="0" y="1295400"/>
                  </a:moveTo>
                  <a:lnTo>
                    <a:pt x="914400" y="1295400"/>
                  </a:lnTo>
                  <a:lnTo>
                    <a:pt x="914400" y="0"/>
                  </a:lnTo>
                  <a:lnTo>
                    <a:pt x="0" y="0"/>
                  </a:lnTo>
                  <a:lnTo>
                    <a:pt x="0" y="129540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2000" y="1828800"/>
            <a:ext cx="5486400" cy="4652772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677667" y="486155"/>
            <a:ext cx="4798313" cy="111633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98679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Histogram:</a:t>
            </a:r>
            <a:r>
              <a:rPr spc="-20" dirty="0"/>
              <a:t> </a:t>
            </a:r>
            <a:r>
              <a:rPr spc="-10" dirty="0"/>
              <a:t>Example</a:t>
            </a:r>
          </a:p>
        </p:txBody>
      </p:sp>
      <p:sp>
        <p:nvSpPr>
          <p:cNvPr id="5" name="object 5"/>
          <p:cNvSpPr/>
          <p:nvPr/>
        </p:nvSpPr>
        <p:spPr>
          <a:xfrm>
            <a:off x="3048000" y="1828800"/>
            <a:ext cx="3200400" cy="4648200"/>
          </a:xfrm>
          <a:custGeom>
            <a:avLst/>
            <a:gdLst/>
            <a:ahLst/>
            <a:cxnLst/>
            <a:rect l="l" t="t" r="r" b="b"/>
            <a:pathLst>
              <a:path w="3200400" h="4648200">
                <a:moveTo>
                  <a:pt x="3200400" y="0"/>
                </a:moveTo>
                <a:lnTo>
                  <a:pt x="0" y="0"/>
                </a:lnTo>
                <a:lnTo>
                  <a:pt x="0" y="4648200"/>
                </a:lnTo>
                <a:lnTo>
                  <a:pt x="3200400" y="4648200"/>
                </a:lnTo>
                <a:lnTo>
                  <a:pt x="32004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048000" y="1828800"/>
            <a:ext cx="3200400" cy="4648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950">
              <a:latin typeface="Times New Roman"/>
              <a:cs typeface="Times New Roman"/>
            </a:endParaRPr>
          </a:p>
          <a:p>
            <a:pPr marL="701675" marR="151765">
              <a:lnSpc>
                <a:spcPct val="100000"/>
              </a:lnSpc>
            </a:pPr>
            <a:r>
              <a:rPr sz="2200" spc="-55" dirty="0">
                <a:solidFill>
                  <a:srgbClr val="FF0000"/>
                </a:solidFill>
                <a:latin typeface="Constantia"/>
                <a:cs typeface="Constantia"/>
              </a:rPr>
              <a:t>Ho</a:t>
            </a:r>
            <a:r>
              <a:rPr sz="2200" spc="-5" dirty="0">
                <a:solidFill>
                  <a:srgbClr val="FF0000"/>
                </a:solidFill>
                <a:latin typeface="Constantia"/>
                <a:cs typeface="Constantia"/>
              </a:rPr>
              <a:t>w</a:t>
            </a:r>
            <a:r>
              <a:rPr sz="2200" spc="-100" dirty="0">
                <a:solidFill>
                  <a:srgbClr val="FF0000"/>
                </a:solidFill>
                <a:latin typeface="Constantia"/>
                <a:cs typeface="Constantia"/>
              </a:rPr>
              <a:t> </a:t>
            </a:r>
            <a:r>
              <a:rPr sz="2200" spc="-55" dirty="0">
                <a:solidFill>
                  <a:srgbClr val="FF0000"/>
                </a:solidFill>
                <a:latin typeface="Constantia"/>
                <a:cs typeface="Constantia"/>
              </a:rPr>
              <a:t>w</a:t>
            </a:r>
            <a:r>
              <a:rPr sz="2200" spc="-5" dirty="0">
                <a:solidFill>
                  <a:srgbClr val="FF0000"/>
                </a:solidFill>
                <a:latin typeface="Constantia"/>
                <a:cs typeface="Constantia"/>
              </a:rPr>
              <a:t>ou</a:t>
            </a:r>
            <a:r>
              <a:rPr sz="2200" spc="-15" dirty="0">
                <a:solidFill>
                  <a:srgbClr val="FF0000"/>
                </a:solidFill>
                <a:latin typeface="Constantia"/>
                <a:cs typeface="Constantia"/>
              </a:rPr>
              <a:t>l</a:t>
            </a:r>
            <a:r>
              <a:rPr sz="2200" spc="-5" dirty="0">
                <a:solidFill>
                  <a:srgbClr val="FF0000"/>
                </a:solidFill>
                <a:latin typeface="Constantia"/>
                <a:cs typeface="Constantia"/>
              </a:rPr>
              <a:t>d</a:t>
            </a:r>
            <a:r>
              <a:rPr sz="2200" spc="-15" dirty="0">
                <a:solidFill>
                  <a:srgbClr val="FF0000"/>
                </a:solidFill>
                <a:latin typeface="Constantia"/>
                <a:cs typeface="Constantia"/>
              </a:rPr>
              <a:t> </a:t>
            </a:r>
            <a:r>
              <a:rPr sz="2200" spc="-10" dirty="0">
                <a:solidFill>
                  <a:srgbClr val="FF0000"/>
                </a:solidFill>
                <a:latin typeface="Constantia"/>
                <a:cs typeface="Constantia"/>
              </a:rPr>
              <a:t>the  </a:t>
            </a:r>
            <a:r>
              <a:rPr sz="2200" spc="-5" dirty="0">
                <a:solidFill>
                  <a:srgbClr val="FF0000"/>
                </a:solidFill>
                <a:latin typeface="Constantia"/>
                <a:cs typeface="Constantia"/>
              </a:rPr>
              <a:t>his</a:t>
            </a:r>
            <a:r>
              <a:rPr sz="2200" spc="-35" dirty="0">
                <a:solidFill>
                  <a:srgbClr val="FF0000"/>
                </a:solidFill>
                <a:latin typeface="Constantia"/>
                <a:cs typeface="Constantia"/>
              </a:rPr>
              <a:t>t</a:t>
            </a:r>
            <a:r>
              <a:rPr sz="2200" spc="-5" dirty="0">
                <a:solidFill>
                  <a:srgbClr val="FF0000"/>
                </a:solidFill>
                <a:latin typeface="Constantia"/>
                <a:cs typeface="Constantia"/>
              </a:rPr>
              <a:t>og</a:t>
            </a:r>
            <a:r>
              <a:rPr sz="2200" spc="-45" dirty="0">
                <a:solidFill>
                  <a:srgbClr val="FF0000"/>
                </a:solidFill>
                <a:latin typeface="Constantia"/>
                <a:cs typeface="Constantia"/>
              </a:rPr>
              <a:t>r</a:t>
            </a:r>
            <a:r>
              <a:rPr sz="2200" spc="-5" dirty="0">
                <a:solidFill>
                  <a:srgbClr val="FF0000"/>
                </a:solidFill>
                <a:latin typeface="Constantia"/>
                <a:cs typeface="Constantia"/>
              </a:rPr>
              <a:t>a</a:t>
            </a:r>
            <a:r>
              <a:rPr sz="2200" dirty="0">
                <a:solidFill>
                  <a:srgbClr val="FF0000"/>
                </a:solidFill>
                <a:latin typeface="Constantia"/>
                <a:cs typeface="Constantia"/>
              </a:rPr>
              <a:t>m</a:t>
            </a:r>
            <a:r>
              <a:rPr sz="2200" spc="-5" dirty="0">
                <a:solidFill>
                  <a:srgbClr val="FF0000"/>
                </a:solidFill>
                <a:latin typeface="Constantia"/>
                <a:cs typeface="Constantia"/>
              </a:rPr>
              <a:t>s</a:t>
            </a:r>
            <a:r>
              <a:rPr sz="2200" spc="-120" dirty="0">
                <a:solidFill>
                  <a:srgbClr val="FF0000"/>
                </a:solidFill>
                <a:latin typeface="Constantia"/>
                <a:cs typeface="Constantia"/>
              </a:rPr>
              <a:t> </a:t>
            </a:r>
            <a:r>
              <a:rPr sz="2200" spc="-5" dirty="0">
                <a:solidFill>
                  <a:srgbClr val="FF0000"/>
                </a:solidFill>
                <a:latin typeface="Constantia"/>
                <a:cs typeface="Constantia"/>
              </a:rPr>
              <a:t>of</a:t>
            </a:r>
            <a:r>
              <a:rPr sz="2200" spc="20" dirty="0">
                <a:solidFill>
                  <a:srgbClr val="FF0000"/>
                </a:solidFill>
                <a:latin typeface="Constantia"/>
                <a:cs typeface="Constantia"/>
              </a:rPr>
              <a:t> </a:t>
            </a:r>
            <a:r>
              <a:rPr sz="2200" spc="-10" dirty="0">
                <a:solidFill>
                  <a:srgbClr val="FF0000"/>
                </a:solidFill>
                <a:latin typeface="Constantia"/>
                <a:cs typeface="Constantia"/>
              </a:rPr>
              <a:t>th</a:t>
            </a:r>
            <a:r>
              <a:rPr sz="2200" spc="-5" dirty="0">
                <a:solidFill>
                  <a:srgbClr val="FF0000"/>
                </a:solidFill>
                <a:latin typeface="Constantia"/>
                <a:cs typeface="Constantia"/>
              </a:rPr>
              <a:t>ese  </a:t>
            </a:r>
            <a:r>
              <a:rPr sz="2200" spc="-15" dirty="0">
                <a:solidFill>
                  <a:srgbClr val="FF0000"/>
                </a:solidFill>
                <a:latin typeface="Constantia"/>
                <a:cs typeface="Constantia"/>
              </a:rPr>
              <a:t>images</a:t>
            </a:r>
            <a:r>
              <a:rPr sz="2200" spc="-85" dirty="0">
                <a:solidFill>
                  <a:srgbClr val="FF0000"/>
                </a:solidFill>
                <a:latin typeface="Constantia"/>
                <a:cs typeface="Constantia"/>
              </a:rPr>
              <a:t> </a:t>
            </a:r>
            <a:r>
              <a:rPr sz="2200" spc="-5" dirty="0">
                <a:solidFill>
                  <a:srgbClr val="FF0000"/>
                </a:solidFill>
                <a:latin typeface="Constantia"/>
                <a:cs typeface="Constantia"/>
              </a:rPr>
              <a:t>look</a:t>
            </a:r>
            <a:r>
              <a:rPr sz="2200" spc="-35" dirty="0">
                <a:solidFill>
                  <a:srgbClr val="FF0000"/>
                </a:solidFill>
                <a:latin typeface="Constantia"/>
                <a:cs typeface="Constantia"/>
              </a:rPr>
              <a:t> </a:t>
            </a:r>
            <a:r>
              <a:rPr sz="2200" spc="-15" dirty="0">
                <a:solidFill>
                  <a:srgbClr val="FF0000"/>
                </a:solidFill>
                <a:latin typeface="Constantia"/>
                <a:cs typeface="Constantia"/>
              </a:rPr>
              <a:t>like?</a:t>
            </a:r>
            <a:endParaRPr sz="2200">
              <a:latin typeface="Constantia"/>
              <a:cs typeface="Constanti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038600" y="2209800"/>
            <a:ext cx="1880870" cy="528955"/>
          </a:xfrm>
          <a:prstGeom prst="rect">
            <a:avLst/>
          </a:prstGeom>
          <a:solidFill>
            <a:srgbClr val="FFFFCC"/>
          </a:solidFill>
          <a:ln w="9144">
            <a:solidFill>
              <a:srgbClr val="000000"/>
            </a:solidFill>
          </a:ln>
        </p:spPr>
        <p:txBody>
          <a:bodyPr vert="horz" wrap="square" lIns="0" tIns="40005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315"/>
              </a:spcBef>
            </a:pPr>
            <a:r>
              <a:rPr sz="1800" spc="-5" dirty="0">
                <a:latin typeface="Arial"/>
                <a:cs typeface="Arial"/>
              </a:rPr>
              <a:t>Dark</a:t>
            </a:r>
            <a:r>
              <a:rPr sz="1800" spc="-3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Image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038600" y="5195315"/>
            <a:ext cx="2078989" cy="528955"/>
          </a:xfrm>
          <a:prstGeom prst="rect">
            <a:avLst/>
          </a:prstGeom>
          <a:solidFill>
            <a:srgbClr val="FFFFCC"/>
          </a:solidFill>
          <a:ln w="9144">
            <a:solidFill>
              <a:srgbClr val="000000"/>
            </a:solidFill>
          </a:ln>
        </p:spPr>
        <p:txBody>
          <a:bodyPr vert="horz" wrap="square" lIns="0" tIns="40640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320"/>
              </a:spcBef>
            </a:pPr>
            <a:r>
              <a:rPr sz="1800" spc="-5" dirty="0">
                <a:latin typeface="Arial"/>
                <a:cs typeface="Arial"/>
              </a:rPr>
              <a:t>Bright</a:t>
            </a:r>
            <a:r>
              <a:rPr sz="1800" spc="-4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Image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201162" y="2459735"/>
            <a:ext cx="711835" cy="3032760"/>
          </a:xfrm>
          <a:custGeom>
            <a:avLst/>
            <a:gdLst/>
            <a:ahLst/>
            <a:cxnLst/>
            <a:rect l="l" t="t" r="r" b="b"/>
            <a:pathLst>
              <a:path w="711835" h="3032760">
                <a:moveTo>
                  <a:pt x="685800" y="28956"/>
                </a:moveTo>
                <a:lnTo>
                  <a:pt x="86855" y="28956"/>
                </a:lnTo>
                <a:lnTo>
                  <a:pt x="86855" y="0"/>
                </a:lnTo>
                <a:lnTo>
                  <a:pt x="0" y="43434"/>
                </a:lnTo>
                <a:lnTo>
                  <a:pt x="86855" y="86868"/>
                </a:lnTo>
                <a:lnTo>
                  <a:pt x="86855" y="57912"/>
                </a:lnTo>
                <a:lnTo>
                  <a:pt x="685800" y="57912"/>
                </a:lnTo>
                <a:lnTo>
                  <a:pt x="685800" y="28956"/>
                </a:lnTo>
                <a:close/>
              </a:path>
              <a:path w="711835" h="3032760">
                <a:moveTo>
                  <a:pt x="711708" y="2974848"/>
                </a:moveTo>
                <a:lnTo>
                  <a:pt x="112776" y="2974848"/>
                </a:lnTo>
                <a:lnTo>
                  <a:pt x="112776" y="2945892"/>
                </a:lnTo>
                <a:lnTo>
                  <a:pt x="25908" y="2989326"/>
                </a:lnTo>
                <a:lnTo>
                  <a:pt x="112776" y="3032760"/>
                </a:lnTo>
                <a:lnTo>
                  <a:pt x="112776" y="3003804"/>
                </a:lnTo>
                <a:lnTo>
                  <a:pt x="711708" y="3003804"/>
                </a:lnTo>
                <a:lnTo>
                  <a:pt x="711708" y="2974848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8456421" y="6574459"/>
            <a:ext cx="274320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sz="1400" dirty="0">
                <a:solidFill>
                  <a:srgbClr val="99CC00"/>
                </a:solidFill>
                <a:latin typeface="Arial"/>
                <a:cs typeface="Arial"/>
              </a:rPr>
              <a:t>19</a:t>
            </a:fld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485CDA-6DC2-4F18-B954-C60072B80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histogram1">
            <a:extLst>
              <a:ext uri="{FF2B5EF4-FFF2-40B4-BE49-F238E27FC236}">
                <a16:creationId xmlns:a16="http://schemas.microsoft.com/office/drawing/2014/main" id="{745588CD-F408-451F-AC7A-6052BABA48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76199"/>
            <a:ext cx="8915400" cy="6477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78533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77667" y="486155"/>
            <a:ext cx="4798313" cy="111633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98679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Histogram:</a:t>
            </a:r>
            <a:r>
              <a:rPr spc="-20" dirty="0"/>
              <a:t> </a:t>
            </a:r>
            <a:r>
              <a:rPr spc="-10" dirty="0"/>
              <a:t>Example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62000" y="1828800"/>
            <a:ext cx="5486400" cy="4652772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6404228" y="1781682"/>
            <a:ext cx="2036445" cy="46589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  <a:tabLst>
                <a:tab pos="553085" algn="l"/>
                <a:tab pos="1125220" algn="l"/>
                <a:tab pos="1789430" algn="l"/>
              </a:tabLst>
            </a:pPr>
            <a:r>
              <a:rPr sz="2200" b="1" spc="-5" dirty="0">
                <a:solidFill>
                  <a:srgbClr val="0000FF"/>
                </a:solidFill>
                <a:latin typeface="Arial"/>
                <a:cs typeface="Arial"/>
              </a:rPr>
              <a:t>Dark image </a:t>
            </a:r>
            <a:r>
              <a:rPr sz="2200" b="1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Components</a:t>
            </a:r>
            <a:r>
              <a:rPr sz="2200" spc="1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of </a:t>
            </a:r>
            <a:r>
              <a:rPr sz="220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histogram</a:t>
            </a:r>
            <a:r>
              <a:rPr sz="2200" spc="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are </a:t>
            </a:r>
            <a:r>
              <a:rPr sz="2200" dirty="0"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FF0000"/>
                </a:solidFill>
                <a:latin typeface="Arial"/>
                <a:cs typeface="Arial"/>
              </a:rPr>
              <a:t>concentrated</a:t>
            </a:r>
            <a:r>
              <a:rPr sz="220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FF0000"/>
                </a:solidFill>
                <a:latin typeface="Arial"/>
                <a:cs typeface="Arial"/>
              </a:rPr>
              <a:t>on </a:t>
            </a:r>
            <a:r>
              <a:rPr sz="2200" spc="-59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FF0000"/>
                </a:solidFill>
                <a:latin typeface="Arial"/>
                <a:cs typeface="Arial"/>
              </a:rPr>
              <a:t>the</a:t>
            </a:r>
            <a:r>
              <a:rPr sz="2200" dirty="0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sz="2200" spc="-5" dirty="0">
                <a:solidFill>
                  <a:srgbClr val="FF0000"/>
                </a:solidFill>
                <a:latin typeface="Arial"/>
                <a:cs typeface="Arial"/>
              </a:rPr>
              <a:t>low</a:t>
            </a:r>
            <a:r>
              <a:rPr sz="2200" dirty="0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sz="2200" spc="-5" dirty="0">
                <a:latin typeface="Arial"/>
                <a:cs typeface="Arial"/>
              </a:rPr>
              <a:t>s</a:t>
            </a:r>
            <a:r>
              <a:rPr sz="2200" dirty="0">
                <a:latin typeface="Arial"/>
                <a:cs typeface="Arial"/>
              </a:rPr>
              <a:t>i</a:t>
            </a:r>
            <a:r>
              <a:rPr sz="2200" spc="-15" dirty="0">
                <a:latin typeface="Arial"/>
                <a:cs typeface="Arial"/>
              </a:rPr>
              <a:t>d</a:t>
            </a:r>
            <a:r>
              <a:rPr sz="2200" spc="-5" dirty="0">
                <a:latin typeface="Arial"/>
                <a:cs typeface="Arial"/>
              </a:rPr>
              <a:t>e</a:t>
            </a:r>
            <a:r>
              <a:rPr sz="2200" dirty="0">
                <a:latin typeface="Arial"/>
                <a:cs typeface="Arial"/>
              </a:rPr>
              <a:t>	</a:t>
            </a:r>
            <a:r>
              <a:rPr sz="2200" spc="-5" dirty="0">
                <a:latin typeface="Arial"/>
                <a:cs typeface="Arial"/>
              </a:rPr>
              <a:t>of  the</a:t>
            </a:r>
            <a:r>
              <a:rPr sz="2200" spc="-1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gray</a:t>
            </a:r>
            <a:r>
              <a:rPr sz="2200" spc="1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scale</a:t>
            </a:r>
            <a:endParaRPr sz="22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4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spcBef>
                <a:spcPts val="2039"/>
              </a:spcBef>
            </a:pPr>
            <a:r>
              <a:rPr sz="2200" b="1" spc="-5" dirty="0">
                <a:solidFill>
                  <a:srgbClr val="0000FF"/>
                </a:solidFill>
                <a:latin typeface="Arial"/>
                <a:cs typeface="Arial"/>
              </a:rPr>
              <a:t>Bright</a:t>
            </a:r>
            <a:r>
              <a:rPr sz="2200" b="1" spc="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200" b="1" spc="-5" dirty="0">
                <a:solidFill>
                  <a:srgbClr val="0000FF"/>
                </a:solidFill>
                <a:latin typeface="Arial"/>
                <a:cs typeface="Arial"/>
              </a:rPr>
              <a:t>image </a:t>
            </a:r>
            <a:r>
              <a:rPr sz="2200" b="1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Components</a:t>
            </a:r>
            <a:r>
              <a:rPr sz="2200" spc="1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of </a:t>
            </a:r>
            <a:r>
              <a:rPr sz="220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histogram</a:t>
            </a:r>
            <a:r>
              <a:rPr sz="2200" spc="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are </a:t>
            </a:r>
            <a:r>
              <a:rPr sz="2200" dirty="0"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FF0000"/>
                </a:solidFill>
                <a:latin typeface="Arial"/>
                <a:cs typeface="Arial"/>
              </a:rPr>
              <a:t>concentrated on </a:t>
            </a:r>
            <a:r>
              <a:rPr sz="2200" spc="-59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FF0000"/>
                </a:solidFill>
                <a:latin typeface="Arial"/>
                <a:cs typeface="Arial"/>
              </a:rPr>
              <a:t>the</a:t>
            </a:r>
            <a:r>
              <a:rPr sz="2200" spc="28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FF0000"/>
                </a:solidFill>
                <a:latin typeface="Arial"/>
                <a:cs typeface="Arial"/>
              </a:rPr>
              <a:t>high</a:t>
            </a:r>
            <a:r>
              <a:rPr sz="2200" spc="29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FF0000"/>
                </a:solidFill>
                <a:latin typeface="Arial"/>
                <a:cs typeface="Arial"/>
              </a:rPr>
              <a:t>side</a:t>
            </a:r>
            <a:r>
              <a:rPr sz="2200" spc="28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of </a:t>
            </a:r>
            <a:r>
              <a:rPr sz="2200" spc="-59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the</a:t>
            </a:r>
            <a:r>
              <a:rPr sz="2200" spc="-1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gray</a:t>
            </a:r>
            <a:r>
              <a:rPr sz="2200" spc="1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scale</a:t>
            </a:r>
            <a:endParaRPr sz="22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456421" y="6574459"/>
            <a:ext cx="274320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sz="1400" dirty="0">
                <a:solidFill>
                  <a:srgbClr val="99CC00"/>
                </a:solidFill>
                <a:latin typeface="Arial"/>
                <a:cs typeface="Arial"/>
              </a:rPr>
              <a:t>20</a:t>
            </a:fld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77667" y="486155"/>
            <a:ext cx="4798313" cy="111633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98679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Histogram:</a:t>
            </a:r>
            <a:r>
              <a:rPr spc="-20" dirty="0"/>
              <a:t> </a:t>
            </a:r>
            <a:r>
              <a:rPr spc="-10" dirty="0"/>
              <a:t>Example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609600" y="1828800"/>
            <a:ext cx="5410200" cy="4605655"/>
            <a:chOff x="609600" y="1828800"/>
            <a:chExt cx="5410200" cy="4605655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9600" y="1844040"/>
              <a:ext cx="5410200" cy="4590288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2895600" y="1828800"/>
              <a:ext cx="3124200" cy="4572000"/>
            </a:xfrm>
            <a:custGeom>
              <a:avLst/>
              <a:gdLst/>
              <a:ahLst/>
              <a:cxnLst/>
              <a:rect l="l" t="t" r="r" b="b"/>
              <a:pathLst>
                <a:path w="3124200" h="4572000">
                  <a:moveTo>
                    <a:pt x="3124200" y="0"/>
                  </a:moveTo>
                  <a:lnTo>
                    <a:pt x="0" y="0"/>
                  </a:lnTo>
                  <a:lnTo>
                    <a:pt x="0" y="4572000"/>
                  </a:lnTo>
                  <a:lnTo>
                    <a:pt x="3124200" y="4572000"/>
                  </a:lnTo>
                  <a:lnTo>
                    <a:pt x="31242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2895600" y="1828800"/>
            <a:ext cx="3124200" cy="4572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350">
              <a:latin typeface="Times New Roman"/>
              <a:cs typeface="Times New Roman"/>
            </a:endParaRPr>
          </a:p>
          <a:p>
            <a:pPr marL="473075" marR="204470">
              <a:lnSpc>
                <a:spcPct val="100000"/>
              </a:lnSpc>
              <a:spcBef>
                <a:spcPts val="5"/>
              </a:spcBef>
            </a:pPr>
            <a:r>
              <a:rPr sz="2200" spc="-5" dirty="0">
                <a:solidFill>
                  <a:srgbClr val="FF0000"/>
                </a:solidFill>
                <a:latin typeface="Arial"/>
                <a:cs typeface="Arial"/>
              </a:rPr>
              <a:t>How</a:t>
            </a:r>
            <a:r>
              <a:rPr sz="220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FF0000"/>
                </a:solidFill>
                <a:latin typeface="Arial"/>
                <a:cs typeface="Arial"/>
              </a:rPr>
              <a:t>would</a:t>
            </a:r>
            <a:r>
              <a:rPr sz="2200" spc="-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FF0000"/>
                </a:solidFill>
                <a:latin typeface="Arial"/>
                <a:cs typeface="Arial"/>
              </a:rPr>
              <a:t>the </a:t>
            </a:r>
            <a:r>
              <a:rPr sz="220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FF0000"/>
                </a:solidFill>
                <a:latin typeface="Arial"/>
                <a:cs typeface="Arial"/>
              </a:rPr>
              <a:t>histograms of these </a:t>
            </a:r>
            <a:r>
              <a:rPr sz="2200" spc="-60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FF0000"/>
                </a:solidFill>
                <a:latin typeface="Arial"/>
                <a:cs typeface="Arial"/>
              </a:rPr>
              <a:t>images</a:t>
            </a:r>
            <a:r>
              <a:rPr sz="220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FF0000"/>
                </a:solidFill>
                <a:latin typeface="Arial"/>
                <a:cs typeface="Arial"/>
              </a:rPr>
              <a:t>look</a:t>
            </a:r>
            <a:r>
              <a:rPr sz="2200" spc="-1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FF0000"/>
                </a:solidFill>
                <a:latin typeface="Arial"/>
                <a:cs typeface="Arial"/>
              </a:rPr>
              <a:t>like?</a:t>
            </a:r>
            <a:endParaRPr sz="22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038600" y="2279904"/>
            <a:ext cx="2249805" cy="370840"/>
          </a:xfrm>
          <a:prstGeom prst="rect">
            <a:avLst/>
          </a:prstGeom>
          <a:solidFill>
            <a:srgbClr val="FFFFCC"/>
          </a:solidFill>
          <a:ln w="9144">
            <a:solidFill>
              <a:srgbClr val="000000"/>
            </a:solidFill>
          </a:ln>
        </p:spPr>
        <p:txBody>
          <a:bodyPr vert="horz" wrap="square" lIns="0" tIns="41910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330"/>
              </a:spcBef>
            </a:pPr>
            <a:r>
              <a:rPr sz="1800" spc="-5" dirty="0">
                <a:latin typeface="Arial"/>
                <a:cs typeface="Arial"/>
              </a:rPr>
              <a:t>Low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Contrast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Image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038600" y="5265420"/>
            <a:ext cx="2299970" cy="370840"/>
          </a:xfrm>
          <a:prstGeom prst="rect">
            <a:avLst/>
          </a:prstGeom>
          <a:solidFill>
            <a:srgbClr val="FFFFCC"/>
          </a:solidFill>
          <a:ln w="9144">
            <a:solidFill>
              <a:srgbClr val="000000"/>
            </a:solidFill>
          </a:ln>
        </p:spPr>
        <p:txBody>
          <a:bodyPr vert="horz" wrap="square" lIns="0" tIns="42545" rIns="0" bIns="0" rtlCol="0">
            <a:spAutoFit/>
          </a:bodyPr>
          <a:lstStyle/>
          <a:p>
            <a:pPr marL="102870">
              <a:lnSpc>
                <a:spcPct val="100000"/>
              </a:lnSpc>
              <a:spcBef>
                <a:spcPts val="335"/>
              </a:spcBef>
            </a:pPr>
            <a:r>
              <a:rPr sz="1800" spc="-5" dirty="0">
                <a:latin typeface="Arial"/>
                <a:cs typeface="Arial"/>
              </a:rPr>
              <a:t>High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Contrast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Image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201162" y="2449067"/>
            <a:ext cx="711835" cy="3034665"/>
          </a:xfrm>
          <a:custGeom>
            <a:avLst/>
            <a:gdLst/>
            <a:ahLst/>
            <a:cxnLst/>
            <a:rect l="l" t="t" r="r" b="b"/>
            <a:pathLst>
              <a:path w="711835" h="3034665">
                <a:moveTo>
                  <a:pt x="685800" y="28956"/>
                </a:moveTo>
                <a:lnTo>
                  <a:pt x="86855" y="28956"/>
                </a:lnTo>
                <a:lnTo>
                  <a:pt x="86855" y="0"/>
                </a:lnTo>
                <a:lnTo>
                  <a:pt x="0" y="43434"/>
                </a:lnTo>
                <a:lnTo>
                  <a:pt x="86855" y="86868"/>
                </a:lnTo>
                <a:lnTo>
                  <a:pt x="86855" y="57912"/>
                </a:lnTo>
                <a:lnTo>
                  <a:pt x="685800" y="57912"/>
                </a:lnTo>
                <a:lnTo>
                  <a:pt x="685800" y="28956"/>
                </a:lnTo>
                <a:close/>
              </a:path>
              <a:path w="711835" h="3034665">
                <a:moveTo>
                  <a:pt x="711708" y="2976372"/>
                </a:moveTo>
                <a:lnTo>
                  <a:pt x="112776" y="2976372"/>
                </a:lnTo>
                <a:lnTo>
                  <a:pt x="112776" y="2947416"/>
                </a:lnTo>
                <a:lnTo>
                  <a:pt x="25908" y="2990850"/>
                </a:lnTo>
                <a:lnTo>
                  <a:pt x="112776" y="3034284"/>
                </a:lnTo>
                <a:lnTo>
                  <a:pt x="112776" y="3005328"/>
                </a:lnTo>
                <a:lnTo>
                  <a:pt x="711708" y="3005328"/>
                </a:lnTo>
                <a:lnTo>
                  <a:pt x="711708" y="2976372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8456421" y="6574459"/>
            <a:ext cx="274320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sz="1400" dirty="0">
                <a:solidFill>
                  <a:srgbClr val="99CC00"/>
                </a:solidFill>
                <a:latin typeface="Arial"/>
                <a:cs typeface="Arial"/>
              </a:rPr>
              <a:t>21</a:t>
            </a:fld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77667" y="486155"/>
            <a:ext cx="4798313" cy="111633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98679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Histogram:</a:t>
            </a:r>
            <a:r>
              <a:rPr spc="-20" dirty="0"/>
              <a:t> </a:t>
            </a:r>
            <a:r>
              <a:rPr spc="-10" dirty="0"/>
              <a:t>Example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09600" y="1844039"/>
            <a:ext cx="5410200" cy="4590288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6023228" y="2038857"/>
            <a:ext cx="2891790" cy="42938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715">
              <a:lnSpc>
                <a:spcPct val="100000"/>
              </a:lnSpc>
              <a:spcBef>
                <a:spcPts val="105"/>
              </a:spcBef>
              <a:tabLst>
                <a:tab pos="1383030" algn="l"/>
                <a:tab pos="2526030" algn="l"/>
              </a:tabLst>
            </a:pPr>
            <a:r>
              <a:rPr sz="2000" b="1" spc="-5" dirty="0">
                <a:solidFill>
                  <a:srgbClr val="0000FF"/>
                </a:solidFill>
                <a:latin typeface="Arial"/>
                <a:cs typeface="Arial"/>
              </a:rPr>
              <a:t>Low </a:t>
            </a:r>
            <a:r>
              <a:rPr sz="2000" b="1" dirty="0">
                <a:solidFill>
                  <a:srgbClr val="0000FF"/>
                </a:solidFill>
                <a:latin typeface="Arial"/>
                <a:cs typeface="Arial"/>
              </a:rPr>
              <a:t>contrast image </a:t>
            </a:r>
            <a:r>
              <a:rPr sz="2000" b="1" spc="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Histogram</a:t>
            </a:r>
            <a:r>
              <a:rPr sz="2000" spc="26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is</a:t>
            </a:r>
            <a:r>
              <a:rPr sz="2000" spc="250" dirty="0"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narrow</a:t>
            </a:r>
            <a:r>
              <a:rPr sz="2000" spc="27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and </a:t>
            </a:r>
            <a:r>
              <a:rPr sz="2000" spc="-54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c</a:t>
            </a:r>
            <a:r>
              <a:rPr sz="2000" spc="5" dirty="0">
                <a:solidFill>
                  <a:srgbClr val="FF0000"/>
                </a:solidFill>
                <a:latin typeface="Arial"/>
                <a:cs typeface="Arial"/>
              </a:rPr>
              <a:t>e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n</a:t>
            </a:r>
            <a:r>
              <a:rPr sz="2000" spc="-20" dirty="0">
                <a:solidFill>
                  <a:srgbClr val="FF0000"/>
                </a:solidFill>
                <a:latin typeface="Arial"/>
                <a:cs typeface="Arial"/>
              </a:rPr>
              <a:t>t</a:t>
            </a:r>
            <a:r>
              <a:rPr sz="2000" spc="-10" dirty="0">
                <a:solidFill>
                  <a:srgbClr val="FF0000"/>
                </a:solidFill>
                <a:latin typeface="Arial"/>
                <a:cs typeface="Arial"/>
              </a:rPr>
              <a:t>e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red	</a:t>
            </a:r>
            <a:r>
              <a:rPr sz="2000" spc="-20" dirty="0">
                <a:solidFill>
                  <a:srgbClr val="FF0000"/>
                </a:solidFill>
                <a:latin typeface="Arial"/>
                <a:cs typeface="Arial"/>
              </a:rPr>
              <a:t>t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ow</a:t>
            </a:r>
            <a:r>
              <a:rPr sz="2000" spc="-10" dirty="0">
                <a:solidFill>
                  <a:srgbClr val="FF0000"/>
                </a:solidFill>
                <a:latin typeface="Arial"/>
                <a:cs typeface="Arial"/>
              </a:rPr>
              <a:t>a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rd	t</a:t>
            </a:r>
            <a:r>
              <a:rPr sz="2000" spc="-20" dirty="0">
                <a:solidFill>
                  <a:srgbClr val="FF0000"/>
                </a:solidFill>
                <a:latin typeface="Arial"/>
                <a:cs typeface="Arial"/>
              </a:rPr>
              <a:t>h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e  middle</a:t>
            </a:r>
            <a:r>
              <a:rPr sz="2000" spc="-2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of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the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gray</a:t>
            </a:r>
            <a:r>
              <a:rPr sz="2000" spc="-3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scale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95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spcBef>
                <a:spcPts val="5"/>
              </a:spcBef>
              <a:tabLst>
                <a:tab pos="654050" algn="l"/>
                <a:tab pos="803275" algn="l"/>
                <a:tab pos="1155700" algn="l"/>
                <a:tab pos="1221105" algn="l"/>
                <a:tab pos="1324610" algn="l"/>
                <a:tab pos="1649730" algn="l"/>
                <a:tab pos="2228850" algn="l"/>
                <a:tab pos="2283460" algn="l"/>
                <a:tab pos="2665730" algn="l"/>
              </a:tabLst>
            </a:pPr>
            <a:r>
              <a:rPr sz="2000" b="1" dirty="0">
                <a:solidFill>
                  <a:srgbClr val="0000FF"/>
                </a:solidFill>
                <a:latin typeface="Arial"/>
                <a:cs typeface="Arial"/>
              </a:rPr>
              <a:t>High contrast image </a:t>
            </a:r>
            <a:r>
              <a:rPr sz="2000" b="1" spc="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Hi</a:t>
            </a:r>
            <a:r>
              <a:rPr sz="2000" spc="5" dirty="0">
                <a:latin typeface="Arial"/>
                <a:cs typeface="Arial"/>
              </a:rPr>
              <a:t>s</a:t>
            </a:r>
            <a:r>
              <a:rPr sz="2000" dirty="0">
                <a:latin typeface="Arial"/>
                <a:cs typeface="Arial"/>
              </a:rPr>
              <a:t>to</a:t>
            </a:r>
            <a:r>
              <a:rPr sz="2000" spc="-15" dirty="0">
                <a:latin typeface="Arial"/>
                <a:cs typeface="Arial"/>
              </a:rPr>
              <a:t>g</a:t>
            </a:r>
            <a:r>
              <a:rPr sz="2000" dirty="0">
                <a:latin typeface="Arial"/>
                <a:cs typeface="Arial"/>
              </a:rPr>
              <a:t>ram		co</a:t>
            </a:r>
            <a:r>
              <a:rPr sz="2000" spc="-10" dirty="0">
                <a:latin typeface="Arial"/>
                <a:cs typeface="Arial"/>
              </a:rPr>
              <a:t>v</a:t>
            </a:r>
            <a:r>
              <a:rPr sz="2000" dirty="0">
                <a:latin typeface="Arial"/>
                <a:cs typeface="Arial"/>
              </a:rPr>
              <a:t>ers	</a:t>
            </a:r>
            <a:r>
              <a:rPr sz="2000" spc="-10" dirty="0">
                <a:solidFill>
                  <a:srgbClr val="FF0000"/>
                </a:solidFill>
                <a:latin typeface="Arial"/>
                <a:cs typeface="Arial"/>
              </a:rPr>
              <a:t>br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oad  ra</a:t>
            </a:r>
            <a:r>
              <a:rPr sz="2000" spc="-10" dirty="0">
                <a:solidFill>
                  <a:srgbClr val="FF0000"/>
                </a:solidFill>
                <a:latin typeface="Arial"/>
                <a:cs typeface="Arial"/>
              </a:rPr>
              <a:t>n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ge	</a:t>
            </a:r>
            <a:r>
              <a:rPr sz="2000" dirty="0">
                <a:latin typeface="Arial"/>
                <a:cs typeface="Arial"/>
              </a:rPr>
              <a:t>of	the	</a:t>
            </a:r>
            <a:r>
              <a:rPr sz="2000" spc="-10" dirty="0">
                <a:latin typeface="Arial"/>
                <a:cs typeface="Arial"/>
              </a:rPr>
              <a:t>g</a:t>
            </a:r>
            <a:r>
              <a:rPr sz="2000" dirty="0">
                <a:latin typeface="Arial"/>
                <a:cs typeface="Arial"/>
              </a:rPr>
              <a:t>ray		scale  and	</a:t>
            </a:r>
            <a:r>
              <a:rPr sz="2000" spc="-20" dirty="0">
                <a:latin typeface="Arial"/>
                <a:cs typeface="Arial"/>
              </a:rPr>
              <a:t>t</a:t>
            </a:r>
            <a:r>
              <a:rPr sz="2000" dirty="0">
                <a:latin typeface="Arial"/>
                <a:cs typeface="Arial"/>
              </a:rPr>
              <a:t>he		di</a:t>
            </a:r>
            <a:r>
              <a:rPr sz="2000" spc="-10" dirty="0">
                <a:latin typeface="Arial"/>
                <a:cs typeface="Arial"/>
              </a:rPr>
              <a:t>s</a:t>
            </a:r>
            <a:r>
              <a:rPr sz="2000" dirty="0">
                <a:latin typeface="Arial"/>
                <a:cs typeface="Arial"/>
              </a:rPr>
              <a:t>tribu</a:t>
            </a:r>
            <a:r>
              <a:rPr sz="2000" spc="-10" dirty="0">
                <a:latin typeface="Arial"/>
                <a:cs typeface="Arial"/>
              </a:rPr>
              <a:t>t</a:t>
            </a:r>
            <a:r>
              <a:rPr sz="2000" dirty="0">
                <a:latin typeface="Arial"/>
                <a:cs typeface="Arial"/>
              </a:rPr>
              <a:t>ion	of  pixels</a:t>
            </a:r>
            <a:r>
              <a:rPr sz="2000" spc="26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is</a:t>
            </a:r>
            <a:r>
              <a:rPr sz="2000" spc="265" dirty="0"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2000" spc="2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too</a:t>
            </a:r>
            <a:r>
              <a:rPr sz="2000" spc="26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FF0000"/>
                </a:solidFill>
                <a:latin typeface="Arial"/>
                <a:cs typeface="Arial"/>
              </a:rPr>
              <a:t>far</a:t>
            </a:r>
            <a:r>
              <a:rPr sz="2000" spc="26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from </a:t>
            </a:r>
            <a:r>
              <a:rPr sz="2000" spc="-54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uniform with very few </a:t>
            </a:r>
            <a:r>
              <a:rPr sz="2000" spc="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vertical</a:t>
            </a:r>
            <a:r>
              <a:rPr sz="2000" spc="19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lines</a:t>
            </a:r>
            <a:r>
              <a:rPr sz="2000" spc="19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being</a:t>
            </a:r>
            <a:r>
              <a:rPr sz="2000" spc="19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much </a:t>
            </a:r>
            <a:r>
              <a:rPr sz="2000" spc="-54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higher</a:t>
            </a:r>
            <a:r>
              <a:rPr sz="2000" spc="-3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than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the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others</a:t>
            </a:r>
            <a:endParaRPr sz="20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456421" y="6574459"/>
            <a:ext cx="274320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sz="1400" dirty="0">
                <a:solidFill>
                  <a:srgbClr val="99CC00"/>
                </a:solidFill>
                <a:latin typeface="Arial"/>
                <a:cs typeface="Arial"/>
              </a:rPr>
              <a:t>22</a:t>
            </a:fld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6370320"/>
            <a:ext cx="342900" cy="9525"/>
          </a:xfrm>
          <a:custGeom>
            <a:avLst/>
            <a:gdLst/>
            <a:ahLst/>
            <a:cxnLst/>
            <a:rect l="l" t="t" r="r" b="b"/>
            <a:pathLst>
              <a:path w="342900" h="9525">
                <a:moveTo>
                  <a:pt x="342900" y="0"/>
                </a:moveTo>
                <a:lnTo>
                  <a:pt x="0" y="0"/>
                </a:lnTo>
                <a:lnTo>
                  <a:pt x="0" y="9143"/>
                </a:lnTo>
                <a:lnTo>
                  <a:pt x="342900" y="9143"/>
                </a:lnTo>
                <a:lnTo>
                  <a:pt x="342900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6414515"/>
            <a:ext cx="344170" cy="81280"/>
          </a:xfrm>
          <a:custGeom>
            <a:avLst/>
            <a:gdLst/>
            <a:ahLst/>
            <a:cxnLst/>
            <a:rect l="l" t="t" r="r" b="b"/>
            <a:pathLst>
              <a:path w="344170" h="81279">
                <a:moveTo>
                  <a:pt x="343662" y="60960"/>
                </a:moveTo>
                <a:lnTo>
                  <a:pt x="0" y="60960"/>
                </a:lnTo>
                <a:lnTo>
                  <a:pt x="0" y="80772"/>
                </a:lnTo>
                <a:lnTo>
                  <a:pt x="343662" y="80772"/>
                </a:lnTo>
                <a:lnTo>
                  <a:pt x="343662" y="60960"/>
                </a:lnTo>
                <a:close/>
              </a:path>
              <a:path w="344170" h="81279">
                <a:moveTo>
                  <a:pt x="343662" y="0"/>
                </a:moveTo>
                <a:lnTo>
                  <a:pt x="0" y="0"/>
                </a:lnTo>
                <a:lnTo>
                  <a:pt x="0" y="38100"/>
                </a:lnTo>
                <a:lnTo>
                  <a:pt x="343662" y="38100"/>
                </a:lnTo>
                <a:lnTo>
                  <a:pt x="343662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6219444"/>
            <a:ext cx="344170" cy="29209"/>
          </a:xfrm>
          <a:custGeom>
            <a:avLst/>
            <a:gdLst/>
            <a:ahLst/>
            <a:cxnLst/>
            <a:rect l="l" t="t" r="r" b="b"/>
            <a:pathLst>
              <a:path w="344170" h="29210">
                <a:moveTo>
                  <a:pt x="343662" y="0"/>
                </a:moveTo>
                <a:lnTo>
                  <a:pt x="0" y="0"/>
                </a:lnTo>
                <a:lnTo>
                  <a:pt x="0" y="28955"/>
                </a:lnTo>
                <a:lnTo>
                  <a:pt x="343662" y="28955"/>
                </a:lnTo>
                <a:lnTo>
                  <a:pt x="343662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6150864"/>
            <a:ext cx="342900" cy="12700"/>
          </a:xfrm>
          <a:custGeom>
            <a:avLst/>
            <a:gdLst/>
            <a:ahLst/>
            <a:cxnLst/>
            <a:rect l="l" t="t" r="r" b="b"/>
            <a:pathLst>
              <a:path w="342900" h="12700">
                <a:moveTo>
                  <a:pt x="342900" y="0"/>
                </a:moveTo>
                <a:lnTo>
                  <a:pt x="0" y="0"/>
                </a:lnTo>
                <a:lnTo>
                  <a:pt x="0" y="12192"/>
                </a:lnTo>
                <a:lnTo>
                  <a:pt x="342900" y="12192"/>
                </a:lnTo>
                <a:lnTo>
                  <a:pt x="342900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6294120"/>
            <a:ext cx="344170" cy="20320"/>
          </a:xfrm>
          <a:custGeom>
            <a:avLst/>
            <a:gdLst/>
            <a:ahLst/>
            <a:cxnLst/>
            <a:rect l="l" t="t" r="r" b="b"/>
            <a:pathLst>
              <a:path w="344170" h="20320">
                <a:moveTo>
                  <a:pt x="343662" y="0"/>
                </a:moveTo>
                <a:lnTo>
                  <a:pt x="0" y="0"/>
                </a:lnTo>
                <a:lnTo>
                  <a:pt x="0" y="19811"/>
                </a:lnTo>
                <a:lnTo>
                  <a:pt x="343662" y="19811"/>
                </a:lnTo>
                <a:lnTo>
                  <a:pt x="343662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0" y="5462015"/>
            <a:ext cx="344170" cy="66040"/>
          </a:xfrm>
          <a:custGeom>
            <a:avLst/>
            <a:gdLst/>
            <a:ahLst/>
            <a:cxnLst/>
            <a:rect l="l" t="t" r="r" b="b"/>
            <a:pathLst>
              <a:path w="344170" h="66039">
                <a:moveTo>
                  <a:pt x="342900" y="56388"/>
                </a:moveTo>
                <a:lnTo>
                  <a:pt x="0" y="56388"/>
                </a:lnTo>
                <a:lnTo>
                  <a:pt x="0" y="65532"/>
                </a:lnTo>
                <a:lnTo>
                  <a:pt x="342900" y="65532"/>
                </a:lnTo>
                <a:lnTo>
                  <a:pt x="342900" y="56388"/>
                </a:lnTo>
                <a:close/>
              </a:path>
              <a:path w="344170" h="66039">
                <a:moveTo>
                  <a:pt x="343662" y="0"/>
                </a:moveTo>
                <a:lnTo>
                  <a:pt x="0" y="0"/>
                </a:lnTo>
                <a:lnTo>
                  <a:pt x="0" y="38100"/>
                </a:lnTo>
                <a:lnTo>
                  <a:pt x="343662" y="38100"/>
                </a:lnTo>
                <a:lnTo>
                  <a:pt x="343662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0" y="6076188"/>
            <a:ext cx="344170" cy="20320"/>
          </a:xfrm>
          <a:custGeom>
            <a:avLst/>
            <a:gdLst/>
            <a:ahLst/>
            <a:cxnLst/>
            <a:rect l="l" t="t" r="r" b="b"/>
            <a:pathLst>
              <a:path w="344170" h="20320">
                <a:moveTo>
                  <a:pt x="343662" y="0"/>
                </a:moveTo>
                <a:lnTo>
                  <a:pt x="0" y="0"/>
                </a:lnTo>
                <a:lnTo>
                  <a:pt x="0" y="19812"/>
                </a:lnTo>
                <a:lnTo>
                  <a:pt x="343662" y="19812"/>
                </a:lnTo>
                <a:lnTo>
                  <a:pt x="343662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0" y="5870447"/>
            <a:ext cx="344170" cy="29209"/>
          </a:xfrm>
          <a:custGeom>
            <a:avLst/>
            <a:gdLst/>
            <a:ahLst/>
            <a:cxnLst/>
            <a:rect l="l" t="t" r="r" b="b"/>
            <a:pathLst>
              <a:path w="344170" h="29210">
                <a:moveTo>
                  <a:pt x="343662" y="0"/>
                </a:moveTo>
                <a:lnTo>
                  <a:pt x="0" y="0"/>
                </a:lnTo>
                <a:lnTo>
                  <a:pt x="0" y="28955"/>
                </a:lnTo>
                <a:lnTo>
                  <a:pt x="343662" y="28955"/>
                </a:lnTo>
                <a:lnTo>
                  <a:pt x="343662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0" y="5750052"/>
            <a:ext cx="342900" cy="12700"/>
          </a:xfrm>
          <a:custGeom>
            <a:avLst/>
            <a:gdLst/>
            <a:ahLst/>
            <a:cxnLst/>
            <a:rect l="l" t="t" r="r" b="b"/>
            <a:pathLst>
              <a:path w="342900" h="12700">
                <a:moveTo>
                  <a:pt x="342900" y="0"/>
                </a:moveTo>
                <a:lnTo>
                  <a:pt x="0" y="0"/>
                </a:lnTo>
                <a:lnTo>
                  <a:pt x="0" y="12192"/>
                </a:lnTo>
                <a:lnTo>
                  <a:pt x="342900" y="12192"/>
                </a:lnTo>
                <a:lnTo>
                  <a:pt x="342900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0" y="6047232"/>
            <a:ext cx="342900" cy="9525"/>
          </a:xfrm>
          <a:custGeom>
            <a:avLst/>
            <a:gdLst/>
            <a:ahLst/>
            <a:cxnLst/>
            <a:rect l="l" t="t" r="r" b="b"/>
            <a:pathLst>
              <a:path w="342900" h="9525">
                <a:moveTo>
                  <a:pt x="342900" y="0"/>
                </a:moveTo>
                <a:lnTo>
                  <a:pt x="0" y="0"/>
                </a:lnTo>
                <a:lnTo>
                  <a:pt x="0" y="9143"/>
                </a:lnTo>
                <a:lnTo>
                  <a:pt x="342900" y="9143"/>
                </a:lnTo>
                <a:lnTo>
                  <a:pt x="342900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0" y="5550408"/>
            <a:ext cx="342900" cy="12700"/>
          </a:xfrm>
          <a:custGeom>
            <a:avLst/>
            <a:gdLst/>
            <a:ahLst/>
            <a:cxnLst/>
            <a:rect l="l" t="t" r="r" b="b"/>
            <a:pathLst>
              <a:path w="342900" h="12700">
                <a:moveTo>
                  <a:pt x="342900" y="0"/>
                </a:moveTo>
                <a:lnTo>
                  <a:pt x="0" y="0"/>
                </a:lnTo>
                <a:lnTo>
                  <a:pt x="0" y="12192"/>
                </a:lnTo>
                <a:lnTo>
                  <a:pt x="342900" y="12192"/>
                </a:lnTo>
                <a:lnTo>
                  <a:pt x="342900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0" y="5635752"/>
            <a:ext cx="342900" cy="12700"/>
          </a:xfrm>
          <a:custGeom>
            <a:avLst/>
            <a:gdLst/>
            <a:ahLst/>
            <a:cxnLst/>
            <a:rect l="l" t="t" r="r" b="b"/>
            <a:pathLst>
              <a:path w="342900" h="12700">
                <a:moveTo>
                  <a:pt x="342900" y="0"/>
                </a:moveTo>
                <a:lnTo>
                  <a:pt x="0" y="0"/>
                </a:lnTo>
                <a:lnTo>
                  <a:pt x="0" y="12192"/>
                </a:lnTo>
                <a:lnTo>
                  <a:pt x="342900" y="12192"/>
                </a:lnTo>
                <a:lnTo>
                  <a:pt x="342900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0" y="5917691"/>
            <a:ext cx="344170" cy="48895"/>
          </a:xfrm>
          <a:custGeom>
            <a:avLst/>
            <a:gdLst/>
            <a:ahLst/>
            <a:cxnLst/>
            <a:rect l="l" t="t" r="r" b="b"/>
            <a:pathLst>
              <a:path w="344170" h="48895">
                <a:moveTo>
                  <a:pt x="342900" y="0"/>
                </a:moveTo>
                <a:lnTo>
                  <a:pt x="0" y="0"/>
                </a:lnTo>
                <a:lnTo>
                  <a:pt x="0" y="9144"/>
                </a:lnTo>
                <a:lnTo>
                  <a:pt x="342900" y="9144"/>
                </a:lnTo>
                <a:lnTo>
                  <a:pt x="342900" y="0"/>
                </a:lnTo>
                <a:close/>
              </a:path>
              <a:path w="344170" h="48895">
                <a:moveTo>
                  <a:pt x="343662" y="28956"/>
                </a:moveTo>
                <a:lnTo>
                  <a:pt x="0" y="28956"/>
                </a:lnTo>
                <a:lnTo>
                  <a:pt x="0" y="48768"/>
                </a:lnTo>
                <a:lnTo>
                  <a:pt x="343662" y="48768"/>
                </a:lnTo>
                <a:lnTo>
                  <a:pt x="343662" y="28956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0" y="5314188"/>
            <a:ext cx="344170" cy="81280"/>
          </a:xfrm>
          <a:custGeom>
            <a:avLst/>
            <a:gdLst/>
            <a:ahLst/>
            <a:cxnLst/>
            <a:rect l="l" t="t" r="r" b="b"/>
            <a:pathLst>
              <a:path w="344170" h="81279">
                <a:moveTo>
                  <a:pt x="343662" y="60960"/>
                </a:moveTo>
                <a:lnTo>
                  <a:pt x="0" y="60960"/>
                </a:lnTo>
                <a:lnTo>
                  <a:pt x="0" y="80772"/>
                </a:lnTo>
                <a:lnTo>
                  <a:pt x="343662" y="80772"/>
                </a:lnTo>
                <a:lnTo>
                  <a:pt x="343662" y="60960"/>
                </a:lnTo>
                <a:close/>
              </a:path>
              <a:path w="344170" h="81279">
                <a:moveTo>
                  <a:pt x="343662" y="0"/>
                </a:moveTo>
                <a:lnTo>
                  <a:pt x="0" y="0"/>
                </a:lnTo>
                <a:lnTo>
                  <a:pt x="0" y="38100"/>
                </a:lnTo>
                <a:lnTo>
                  <a:pt x="343662" y="38100"/>
                </a:lnTo>
                <a:lnTo>
                  <a:pt x="343662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0" y="5119115"/>
            <a:ext cx="344170" cy="29209"/>
          </a:xfrm>
          <a:custGeom>
            <a:avLst/>
            <a:gdLst/>
            <a:ahLst/>
            <a:cxnLst/>
            <a:rect l="l" t="t" r="r" b="b"/>
            <a:pathLst>
              <a:path w="344170" h="29210">
                <a:moveTo>
                  <a:pt x="343662" y="0"/>
                </a:moveTo>
                <a:lnTo>
                  <a:pt x="0" y="0"/>
                </a:lnTo>
                <a:lnTo>
                  <a:pt x="0" y="28955"/>
                </a:lnTo>
                <a:lnTo>
                  <a:pt x="343662" y="28955"/>
                </a:lnTo>
                <a:lnTo>
                  <a:pt x="343662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0" y="5050535"/>
            <a:ext cx="342900" cy="12700"/>
          </a:xfrm>
          <a:custGeom>
            <a:avLst/>
            <a:gdLst/>
            <a:ahLst/>
            <a:cxnLst/>
            <a:rect l="l" t="t" r="r" b="b"/>
            <a:pathLst>
              <a:path w="342900" h="12700">
                <a:moveTo>
                  <a:pt x="342900" y="0"/>
                </a:moveTo>
                <a:lnTo>
                  <a:pt x="0" y="0"/>
                </a:lnTo>
                <a:lnTo>
                  <a:pt x="0" y="12191"/>
                </a:lnTo>
                <a:lnTo>
                  <a:pt x="342900" y="12191"/>
                </a:lnTo>
                <a:lnTo>
                  <a:pt x="342900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0" y="4361688"/>
            <a:ext cx="344170" cy="66040"/>
          </a:xfrm>
          <a:custGeom>
            <a:avLst/>
            <a:gdLst/>
            <a:ahLst/>
            <a:cxnLst/>
            <a:rect l="l" t="t" r="r" b="b"/>
            <a:pathLst>
              <a:path w="344170" h="66039">
                <a:moveTo>
                  <a:pt x="342900" y="56388"/>
                </a:moveTo>
                <a:lnTo>
                  <a:pt x="0" y="56388"/>
                </a:lnTo>
                <a:lnTo>
                  <a:pt x="0" y="65544"/>
                </a:lnTo>
                <a:lnTo>
                  <a:pt x="342900" y="65544"/>
                </a:lnTo>
                <a:lnTo>
                  <a:pt x="342900" y="56388"/>
                </a:lnTo>
                <a:close/>
              </a:path>
              <a:path w="344170" h="66039">
                <a:moveTo>
                  <a:pt x="343662" y="0"/>
                </a:moveTo>
                <a:lnTo>
                  <a:pt x="0" y="0"/>
                </a:lnTo>
                <a:lnTo>
                  <a:pt x="0" y="38100"/>
                </a:lnTo>
                <a:lnTo>
                  <a:pt x="343662" y="38100"/>
                </a:lnTo>
                <a:lnTo>
                  <a:pt x="343662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0" y="4975859"/>
            <a:ext cx="344170" cy="20320"/>
          </a:xfrm>
          <a:custGeom>
            <a:avLst/>
            <a:gdLst/>
            <a:ahLst/>
            <a:cxnLst/>
            <a:rect l="l" t="t" r="r" b="b"/>
            <a:pathLst>
              <a:path w="344170" h="20320">
                <a:moveTo>
                  <a:pt x="343662" y="0"/>
                </a:moveTo>
                <a:lnTo>
                  <a:pt x="0" y="0"/>
                </a:lnTo>
                <a:lnTo>
                  <a:pt x="0" y="19812"/>
                </a:lnTo>
                <a:lnTo>
                  <a:pt x="343662" y="19812"/>
                </a:lnTo>
                <a:lnTo>
                  <a:pt x="343662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0" y="4771644"/>
            <a:ext cx="344170" cy="29209"/>
          </a:xfrm>
          <a:custGeom>
            <a:avLst/>
            <a:gdLst/>
            <a:ahLst/>
            <a:cxnLst/>
            <a:rect l="l" t="t" r="r" b="b"/>
            <a:pathLst>
              <a:path w="344170" h="29210">
                <a:moveTo>
                  <a:pt x="343662" y="0"/>
                </a:moveTo>
                <a:lnTo>
                  <a:pt x="0" y="0"/>
                </a:lnTo>
                <a:lnTo>
                  <a:pt x="0" y="28955"/>
                </a:lnTo>
                <a:lnTo>
                  <a:pt x="343662" y="28955"/>
                </a:lnTo>
                <a:lnTo>
                  <a:pt x="343662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0" y="4649723"/>
            <a:ext cx="342900" cy="12700"/>
          </a:xfrm>
          <a:custGeom>
            <a:avLst/>
            <a:gdLst/>
            <a:ahLst/>
            <a:cxnLst/>
            <a:rect l="l" t="t" r="r" b="b"/>
            <a:pathLst>
              <a:path w="342900" h="12700">
                <a:moveTo>
                  <a:pt x="342900" y="0"/>
                </a:moveTo>
                <a:lnTo>
                  <a:pt x="0" y="0"/>
                </a:lnTo>
                <a:lnTo>
                  <a:pt x="0" y="12191"/>
                </a:lnTo>
                <a:lnTo>
                  <a:pt x="342900" y="12191"/>
                </a:lnTo>
                <a:lnTo>
                  <a:pt x="342900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0" y="4946903"/>
            <a:ext cx="342900" cy="9525"/>
          </a:xfrm>
          <a:custGeom>
            <a:avLst/>
            <a:gdLst/>
            <a:ahLst/>
            <a:cxnLst/>
            <a:rect l="l" t="t" r="r" b="b"/>
            <a:pathLst>
              <a:path w="342900" h="9525">
                <a:moveTo>
                  <a:pt x="342900" y="0"/>
                </a:moveTo>
                <a:lnTo>
                  <a:pt x="0" y="0"/>
                </a:lnTo>
                <a:lnTo>
                  <a:pt x="0" y="9144"/>
                </a:lnTo>
                <a:lnTo>
                  <a:pt x="342900" y="9144"/>
                </a:lnTo>
                <a:lnTo>
                  <a:pt x="342900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0" y="4450079"/>
            <a:ext cx="342900" cy="12700"/>
          </a:xfrm>
          <a:custGeom>
            <a:avLst/>
            <a:gdLst/>
            <a:ahLst/>
            <a:cxnLst/>
            <a:rect l="l" t="t" r="r" b="b"/>
            <a:pathLst>
              <a:path w="342900" h="12700">
                <a:moveTo>
                  <a:pt x="342900" y="0"/>
                </a:moveTo>
                <a:lnTo>
                  <a:pt x="0" y="0"/>
                </a:lnTo>
                <a:lnTo>
                  <a:pt x="0" y="12192"/>
                </a:lnTo>
                <a:lnTo>
                  <a:pt x="342900" y="12192"/>
                </a:lnTo>
                <a:lnTo>
                  <a:pt x="342900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0" y="4535423"/>
            <a:ext cx="342900" cy="12700"/>
          </a:xfrm>
          <a:custGeom>
            <a:avLst/>
            <a:gdLst/>
            <a:ahLst/>
            <a:cxnLst/>
            <a:rect l="l" t="t" r="r" b="b"/>
            <a:pathLst>
              <a:path w="342900" h="12700">
                <a:moveTo>
                  <a:pt x="342900" y="0"/>
                </a:moveTo>
                <a:lnTo>
                  <a:pt x="0" y="0"/>
                </a:lnTo>
                <a:lnTo>
                  <a:pt x="0" y="12191"/>
                </a:lnTo>
                <a:lnTo>
                  <a:pt x="342900" y="12191"/>
                </a:lnTo>
                <a:lnTo>
                  <a:pt x="342900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0" y="4818888"/>
            <a:ext cx="344170" cy="47625"/>
          </a:xfrm>
          <a:custGeom>
            <a:avLst/>
            <a:gdLst/>
            <a:ahLst/>
            <a:cxnLst/>
            <a:rect l="l" t="t" r="r" b="b"/>
            <a:pathLst>
              <a:path w="344170" h="47625">
                <a:moveTo>
                  <a:pt x="342900" y="0"/>
                </a:moveTo>
                <a:lnTo>
                  <a:pt x="0" y="0"/>
                </a:lnTo>
                <a:lnTo>
                  <a:pt x="0" y="9156"/>
                </a:lnTo>
                <a:lnTo>
                  <a:pt x="342900" y="9156"/>
                </a:lnTo>
                <a:lnTo>
                  <a:pt x="342900" y="0"/>
                </a:lnTo>
                <a:close/>
              </a:path>
              <a:path w="344170" h="47625">
                <a:moveTo>
                  <a:pt x="343662" y="27432"/>
                </a:moveTo>
                <a:lnTo>
                  <a:pt x="0" y="27432"/>
                </a:lnTo>
                <a:lnTo>
                  <a:pt x="0" y="47244"/>
                </a:lnTo>
                <a:lnTo>
                  <a:pt x="343662" y="47244"/>
                </a:lnTo>
                <a:lnTo>
                  <a:pt x="343662" y="27432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0" y="4062984"/>
            <a:ext cx="342900" cy="12700"/>
          </a:xfrm>
          <a:custGeom>
            <a:avLst/>
            <a:gdLst/>
            <a:ahLst/>
            <a:cxnLst/>
            <a:rect l="l" t="t" r="r" b="b"/>
            <a:pathLst>
              <a:path w="342900" h="12700">
                <a:moveTo>
                  <a:pt x="342900" y="0"/>
                </a:moveTo>
                <a:lnTo>
                  <a:pt x="0" y="0"/>
                </a:lnTo>
                <a:lnTo>
                  <a:pt x="0" y="12191"/>
                </a:lnTo>
                <a:lnTo>
                  <a:pt x="342900" y="12191"/>
                </a:lnTo>
                <a:lnTo>
                  <a:pt x="342900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0" y="3948684"/>
            <a:ext cx="342900" cy="12700"/>
          </a:xfrm>
          <a:custGeom>
            <a:avLst/>
            <a:gdLst/>
            <a:ahLst/>
            <a:cxnLst/>
            <a:rect l="l" t="t" r="r" b="b"/>
            <a:pathLst>
              <a:path w="342900" h="12700">
                <a:moveTo>
                  <a:pt x="342900" y="0"/>
                </a:moveTo>
                <a:lnTo>
                  <a:pt x="0" y="0"/>
                </a:lnTo>
                <a:lnTo>
                  <a:pt x="0" y="12191"/>
                </a:lnTo>
                <a:lnTo>
                  <a:pt x="342900" y="12191"/>
                </a:lnTo>
                <a:lnTo>
                  <a:pt x="342900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0" y="4259579"/>
            <a:ext cx="344170" cy="20320"/>
          </a:xfrm>
          <a:custGeom>
            <a:avLst/>
            <a:gdLst/>
            <a:ahLst/>
            <a:cxnLst/>
            <a:rect l="l" t="t" r="r" b="b"/>
            <a:pathLst>
              <a:path w="344170" h="20320">
                <a:moveTo>
                  <a:pt x="343662" y="0"/>
                </a:moveTo>
                <a:lnTo>
                  <a:pt x="0" y="0"/>
                </a:lnTo>
                <a:lnTo>
                  <a:pt x="0" y="19812"/>
                </a:lnTo>
                <a:lnTo>
                  <a:pt x="343662" y="19812"/>
                </a:lnTo>
                <a:lnTo>
                  <a:pt x="343662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0" y="3753611"/>
            <a:ext cx="344170" cy="125095"/>
          </a:xfrm>
          <a:custGeom>
            <a:avLst/>
            <a:gdLst/>
            <a:ahLst/>
            <a:cxnLst/>
            <a:rect l="l" t="t" r="r" b="b"/>
            <a:pathLst>
              <a:path w="344170" h="125095">
                <a:moveTo>
                  <a:pt x="342900" y="0"/>
                </a:moveTo>
                <a:lnTo>
                  <a:pt x="0" y="0"/>
                </a:lnTo>
                <a:lnTo>
                  <a:pt x="0" y="9144"/>
                </a:lnTo>
                <a:lnTo>
                  <a:pt x="342900" y="9144"/>
                </a:lnTo>
                <a:lnTo>
                  <a:pt x="342900" y="0"/>
                </a:lnTo>
                <a:close/>
              </a:path>
              <a:path w="344170" h="125095">
                <a:moveTo>
                  <a:pt x="343662" y="105156"/>
                </a:moveTo>
                <a:lnTo>
                  <a:pt x="0" y="105156"/>
                </a:lnTo>
                <a:lnTo>
                  <a:pt x="0" y="124968"/>
                </a:lnTo>
                <a:lnTo>
                  <a:pt x="343662" y="124968"/>
                </a:lnTo>
                <a:lnTo>
                  <a:pt x="343662" y="105156"/>
                </a:lnTo>
                <a:close/>
              </a:path>
              <a:path w="344170" h="125095">
                <a:moveTo>
                  <a:pt x="343662" y="42672"/>
                </a:moveTo>
                <a:lnTo>
                  <a:pt x="0" y="42672"/>
                </a:lnTo>
                <a:lnTo>
                  <a:pt x="0" y="80772"/>
                </a:lnTo>
                <a:lnTo>
                  <a:pt x="343662" y="80772"/>
                </a:lnTo>
                <a:lnTo>
                  <a:pt x="343662" y="42672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0" y="3601211"/>
            <a:ext cx="344170" cy="29209"/>
          </a:xfrm>
          <a:custGeom>
            <a:avLst/>
            <a:gdLst/>
            <a:ahLst/>
            <a:cxnLst/>
            <a:rect l="l" t="t" r="r" b="b"/>
            <a:pathLst>
              <a:path w="344170" h="29210">
                <a:moveTo>
                  <a:pt x="343662" y="0"/>
                </a:moveTo>
                <a:lnTo>
                  <a:pt x="0" y="0"/>
                </a:lnTo>
                <a:lnTo>
                  <a:pt x="0" y="28955"/>
                </a:lnTo>
                <a:lnTo>
                  <a:pt x="343662" y="28955"/>
                </a:lnTo>
                <a:lnTo>
                  <a:pt x="343662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0" y="3532632"/>
            <a:ext cx="342900" cy="12700"/>
          </a:xfrm>
          <a:custGeom>
            <a:avLst/>
            <a:gdLst/>
            <a:ahLst/>
            <a:cxnLst/>
            <a:rect l="l" t="t" r="r" b="b"/>
            <a:pathLst>
              <a:path w="342900" h="12700">
                <a:moveTo>
                  <a:pt x="342900" y="0"/>
                </a:moveTo>
                <a:lnTo>
                  <a:pt x="0" y="0"/>
                </a:lnTo>
                <a:lnTo>
                  <a:pt x="0" y="12192"/>
                </a:lnTo>
                <a:lnTo>
                  <a:pt x="342900" y="12192"/>
                </a:lnTo>
                <a:lnTo>
                  <a:pt x="342900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0" y="3677411"/>
            <a:ext cx="344170" cy="20320"/>
          </a:xfrm>
          <a:custGeom>
            <a:avLst/>
            <a:gdLst/>
            <a:ahLst/>
            <a:cxnLst/>
            <a:rect l="l" t="t" r="r" b="b"/>
            <a:pathLst>
              <a:path w="344170" h="20320">
                <a:moveTo>
                  <a:pt x="343662" y="0"/>
                </a:moveTo>
                <a:lnTo>
                  <a:pt x="0" y="0"/>
                </a:lnTo>
                <a:lnTo>
                  <a:pt x="0" y="19812"/>
                </a:lnTo>
                <a:lnTo>
                  <a:pt x="343662" y="19812"/>
                </a:lnTo>
                <a:lnTo>
                  <a:pt x="343662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0" y="3457955"/>
            <a:ext cx="344170" cy="20320"/>
          </a:xfrm>
          <a:custGeom>
            <a:avLst/>
            <a:gdLst/>
            <a:ahLst/>
            <a:cxnLst/>
            <a:rect l="l" t="t" r="r" b="b"/>
            <a:pathLst>
              <a:path w="344170" h="20320">
                <a:moveTo>
                  <a:pt x="343662" y="0"/>
                </a:moveTo>
                <a:lnTo>
                  <a:pt x="0" y="0"/>
                </a:lnTo>
                <a:lnTo>
                  <a:pt x="0" y="19811"/>
                </a:lnTo>
                <a:lnTo>
                  <a:pt x="343662" y="19811"/>
                </a:lnTo>
                <a:lnTo>
                  <a:pt x="343662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0" y="3253740"/>
            <a:ext cx="344170" cy="29209"/>
          </a:xfrm>
          <a:custGeom>
            <a:avLst/>
            <a:gdLst/>
            <a:ahLst/>
            <a:cxnLst/>
            <a:rect l="l" t="t" r="r" b="b"/>
            <a:pathLst>
              <a:path w="344170" h="29210">
                <a:moveTo>
                  <a:pt x="343662" y="0"/>
                </a:moveTo>
                <a:lnTo>
                  <a:pt x="0" y="0"/>
                </a:lnTo>
                <a:lnTo>
                  <a:pt x="0" y="28955"/>
                </a:lnTo>
                <a:lnTo>
                  <a:pt x="343662" y="28955"/>
                </a:lnTo>
                <a:lnTo>
                  <a:pt x="343662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0" y="3429000"/>
            <a:ext cx="342900" cy="9525"/>
          </a:xfrm>
          <a:custGeom>
            <a:avLst/>
            <a:gdLst/>
            <a:ahLst/>
            <a:cxnLst/>
            <a:rect l="l" t="t" r="r" b="b"/>
            <a:pathLst>
              <a:path w="342900" h="9525">
                <a:moveTo>
                  <a:pt x="342900" y="0"/>
                </a:moveTo>
                <a:lnTo>
                  <a:pt x="0" y="0"/>
                </a:lnTo>
                <a:lnTo>
                  <a:pt x="0" y="9144"/>
                </a:lnTo>
                <a:lnTo>
                  <a:pt x="342900" y="9144"/>
                </a:lnTo>
                <a:lnTo>
                  <a:pt x="342900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0" y="3300983"/>
            <a:ext cx="344170" cy="48895"/>
          </a:xfrm>
          <a:custGeom>
            <a:avLst/>
            <a:gdLst/>
            <a:ahLst/>
            <a:cxnLst/>
            <a:rect l="l" t="t" r="r" b="b"/>
            <a:pathLst>
              <a:path w="344170" h="48895">
                <a:moveTo>
                  <a:pt x="342900" y="0"/>
                </a:moveTo>
                <a:lnTo>
                  <a:pt x="0" y="0"/>
                </a:lnTo>
                <a:lnTo>
                  <a:pt x="0" y="9144"/>
                </a:lnTo>
                <a:lnTo>
                  <a:pt x="342900" y="9144"/>
                </a:lnTo>
                <a:lnTo>
                  <a:pt x="342900" y="0"/>
                </a:lnTo>
                <a:close/>
              </a:path>
              <a:path w="344170" h="48895">
                <a:moveTo>
                  <a:pt x="343662" y="28968"/>
                </a:moveTo>
                <a:lnTo>
                  <a:pt x="0" y="28968"/>
                </a:lnTo>
                <a:lnTo>
                  <a:pt x="0" y="48768"/>
                </a:lnTo>
                <a:lnTo>
                  <a:pt x="343662" y="48768"/>
                </a:lnTo>
                <a:lnTo>
                  <a:pt x="343662" y="28968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0" y="3080003"/>
            <a:ext cx="344170" cy="125095"/>
          </a:xfrm>
          <a:custGeom>
            <a:avLst/>
            <a:gdLst/>
            <a:ahLst/>
            <a:cxnLst/>
            <a:rect l="l" t="t" r="r" b="b"/>
            <a:pathLst>
              <a:path w="344170" h="125094">
                <a:moveTo>
                  <a:pt x="342900" y="0"/>
                </a:moveTo>
                <a:lnTo>
                  <a:pt x="0" y="0"/>
                </a:lnTo>
                <a:lnTo>
                  <a:pt x="0" y="9144"/>
                </a:lnTo>
                <a:lnTo>
                  <a:pt x="342900" y="9144"/>
                </a:lnTo>
                <a:lnTo>
                  <a:pt x="342900" y="0"/>
                </a:lnTo>
                <a:close/>
              </a:path>
              <a:path w="344170" h="125094">
                <a:moveTo>
                  <a:pt x="343662" y="105156"/>
                </a:moveTo>
                <a:lnTo>
                  <a:pt x="0" y="105156"/>
                </a:lnTo>
                <a:lnTo>
                  <a:pt x="0" y="124968"/>
                </a:lnTo>
                <a:lnTo>
                  <a:pt x="343662" y="124968"/>
                </a:lnTo>
                <a:lnTo>
                  <a:pt x="343662" y="105156"/>
                </a:lnTo>
                <a:close/>
              </a:path>
              <a:path w="344170" h="125094">
                <a:moveTo>
                  <a:pt x="343662" y="42672"/>
                </a:moveTo>
                <a:lnTo>
                  <a:pt x="0" y="42672"/>
                </a:lnTo>
                <a:lnTo>
                  <a:pt x="0" y="80772"/>
                </a:lnTo>
                <a:lnTo>
                  <a:pt x="343662" y="80772"/>
                </a:lnTo>
                <a:lnTo>
                  <a:pt x="343662" y="42672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0" y="2927604"/>
            <a:ext cx="344170" cy="29209"/>
          </a:xfrm>
          <a:custGeom>
            <a:avLst/>
            <a:gdLst/>
            <a:ahLst/>
            <a:cxnLst/>
            <a:rect l="l" t="t" r="r" b="b"/>
            <a:pathLst>
              <a:path w="344170" h="29210">
                <a:moveTo>
                  <a:pt x="343662" y="0"/>
                </a:moveTo>
                <a:lnTo>
                  <a:pt x="0" y="0"/>
                </a:lnTo>
                <a:lnTo>
                  <a:pt x="0" y="28955"/>
                </a:lnTo>
                <a:lnTo>
                  <a:pt x="343662" y="28955"/>
                </a:lnTo>
                <a:lnTo>
                  <a:pt x="343662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0" y="2859023"/>
            <a:ext cx="342900" cy="12700"/>
          </a:xfrm>
          <a:custGeom>
            <a:avLst/>
            <a:gdLst/>
            <a:ahLst/>
            <a:cxnLst/>
            <a:rect l="l" t="t" r="r" b="b"/>
            <a:pathLst>
              <a:path w="342900" h="12700">
                <a:moveTo>
                  <a:pt x="342900" y="0"/>
                </a:moveTo>
                <a:lnTo>
                  <a:pt x="0" y="0"/>
                </a:lnTo>
                <a:lnTo>
                  <a:pt x="0" y="12192"/>
                </a:lnTo>
                <a:lnTo>
                  <a:pt x="342900" y="12192"/>
                </a:lnTo>
                <a:lnTo>
                  <a:pt x="342900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0" y="3003804"/>
            <a:ext cx="344170" cy="20320"/>
          </a:xfrm>
          <a:custGeom>
            <a:avLst/>
            <a:gdLst/>
            <a:ahLst/>
            <a:cxnLst/>
            <a:rect l="l" t="t" r="r" b="b"/>
            <a:pathLst>
              <a:path w="344170" h="20319">
                <a:moveTo>
                  <a:pt x="343662" y="0"/>
                </a:moveTo>
                <a:lnTo>
                  <a:pt x="0" y="0"/>
                </a:lnTo>
                <a:lnTo>
                  <a:pt x="0" y="19811"/>
                </a:lnTo>
                <a:lnTo>
                  <a:pt x="343662" y="19811"/>
                </a:lnTo>
                <a:lnTo>
                  <a:pt x="343662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0" y="2784348"/>
            <a:ext cx="344170" cy="20320"/>
          </a:xfrm>
          <a:custGeom>
            <a:avLst/>
            <a:gdLst/>
            <a:ahLst/>
            <a:cxnLst/>
            <a:rect l="l" t="t" r="r" b="b"/>
            <a:pathLst>
              <a:path w="344170" h="20319">
                <a:moveTo>
                  <a:pt x="343662" y="0"/>
                </a:moveTo>
                <a:lnTo>
                  <a:pt x="0" y="0"/>
                </a:lnTo>
                <a:lnTo>
                  <a:pt x="0" y="19811"/>
                </a:lnTo>
                <a:lnTo>
                  <a:pt x="343662" y="19811"/>
                </a:lnTo>
                <a:lnTo>
                  <a:pt x="343662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0" y="2580132"/>
            <a:ext cx="344170" cy="29209"/>
          </a:xfrm>
          <a:custGeom>
            <a:avLst/>
            <a:gdLst/>
            <a:ahLst/>
            <a:cxnLst/>
            <a:rect l="l" t="t" r="r" b="b"/>
            <a:pathLst>
              <a:path w="344170" h="29210">
                <a:moveTo>
                  <a:pt x="343662" y="0"/>
                </a:moveTo>
                <a:lnTo>
                  <a:pt x="0" y="0"/>
                </a:lnTo>
                <a:lnTo>
                  <a:pt x="0" y="28955"/>
                </a:lnTo>
                <a:lnTo>
                  <a:pt x="343662" y="28955"/>
                </a:lnTo>
                <a:lnTo>
                  <a:pt x="343662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0" y="2459735"/>
            <a:ext cx="342900" cy="12700"/>
          </a:xfrm>
          <a:custGeom>
            <a:avLst/>
            <a:gdLst/>
            <a:ahLst/>
            <a:cxnLst/>
            <a:rect l="l" t="t" r="r" b="b"/>
            <a:pathLst>
              <a:path w="342900" h="12700">
                <a:moveTo>
                  <a:pt x="342900" y="0"/>
                </a:moveTo>
                <a:lnTo>
                  <a:pt x="0" y="0"/>
                </a:lnTo>
                <a:lnTo>
                  <a:pt x="0" y="12192"/>
                </a:lnTo>
                <a:lnTo>
                  <a:pt x="342900" y="12192"/>
                </a:lnTo>
                <a:lnTo>
                  <a:pt x="342900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0" y="2755392"/>
            <a:ext cx="342900" cy="9525"/>
          </a:xfrm>
          <a:custGeom>
            <a:avLst/>
            <a:gdLst/>
            <a:ahLst/>
            <a:cxnLst/>
            <a:rect l="l" t="t" r="r" b="b"/>
            <a:pathLst>
              <a:path w="342900" h="9525">
                <a:moveTo>
                  <a:pt x="342900" y="0"/>
                </a:moveTo>
                <a:lnTo>
                  <a:pt x="0" y="0"/>
                </a:lnTo>
                <a:lnTo>
                  <a:pt x="0" y="9144"/>
                </a:lnTo>
                <a:lnTo>
                  <a:pt x="342900" y="9144"/>
                </a:lnTo>
                <a:lnTo>
                  <a:pt x="342900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0" y="2258567"/>
            <a:ext cx="342900" cy="12700"/>
          </a:xfrm>
          <a:custGeom>
            <a:avLst/>
            <a:gdLst/>
            <a:ahLst/>
            <a:cxnLst/>
            <a:rect l="l" t="t" r="r" b="b"/>
            <a:pathLst>
              <a:path w="342900" h="12700">
                <a:moveTo>
                  <a:pt x="342900" y="0"/>
                </a:moveTo>
                <a:lnTo>
                  <a:pt x="0" y="0"/>
                </a:lnTo>
                <a:lnTo>
                  <a:pt x="0" y="12192"/>
                </a:lnTo>
                <a:lnTo>
                  <a:pt x="342900" y="12192"/>
                </a:lnTo>
                <a:lnTo>
                  <a:pt x="342900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0" y="2345435"/>
            <a:ext cx="342900" cy="12700"/>
          </a:xfrm>
          <a:custGeom>
            <a:avLst/>
            <a:gdLst/>
            <a:ahLst/>
            <a:cxnLst/>
            <a:rect l="l" t="t" r="r" b="b"/>
            <a:pathLst>
              <a:path w="342900" h="12700">
                <a:moveTo>
                  <a:pt x="342900" y="0"/>
                </a:moveTo>
                <a:lnTo>
                  <a:pt x="0" y="0"/>
                </a:lnTo>
                <a:lnTo>
                  <a:pt x="0" y="12192"/>
                </a:lnTo>
                <a:lnTo>
                  <a:pt x="342900" y="12192"/>
                </a:lnTo>
                <a:lnTo>
                  <a:pt x="342900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0" y="2627375"/>
            <a:ext cx="344170" cy="48895"/>
          </a:xfrm>
          <a:custGeom>
            <a:avLst/>
            <a:gdLst/>
            <a:ahLst/>
            <a:cxnLst/>
            <a:rect l="l" t="t" r="r" b="b"/>
            <a:pathLst>
              <a:path w="344170" h="48894">
                <a:moveTo>
                  <a:pt x="342900" y="0"/>
                </a:moveTo>
                <a:lnTo>
                  <a:pt x="0" y="0"/>
                </a:lnTo>
                <a:lnTo>
                  <a:pt x="0" y="9144"/>
                </a:lnTo>
                <a:lnTo>
                  <a:pt x="342900" y="9144"/>
                </a:lnTo>
                <a:lnTo>
                  <a:pt x="342900" y="0"/>
                </a:lnTo>
                <a:close/>
              </a:path>
              <a:path w="344170" h="48894">
                <a:moveTo>
                  <a:pt x="343662" y="28956"/>
                </a:moveTo>
                <a:lnTo>
                  <a:pt x="0" y="28956"/>
                </a:lnTo>
                <a:lnTo>
                  <a:pt x="0" y="48768"/>
                </a:lnTo>
                <a:lnTo>
                  <a:pt x="343662" y="48768"/>
                </a:lnTo>
                <a:lnTo>
                  <a:pt x="343662" y="28956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0" y="1979675"/>
            <a:ext cx="344170" cy="82550"/>
          </a:xfrm>
          <a:custGeom>
            <a:avLst/>
            <a:gdLst/>
            <a:ahLst/>
            <a:cxnLst/>
            <a:rect l="l" t="t" r="r" b="b"/>
            <a:pathLst>
              <a:path w="344170" h="82550">
                <a:moveTo>
                  <a:pt x="342900" y="0"/>
                </a:moveTo>
                <a:lnTo>
                  <a:pt x="0" y="0"/>
                </a:lnTo>
                <a:lnTo>
                  <a:pt x="0" y="9144"/>
                </a:lnTo>
                <a:lnTo>
                  <a:pt x="342900" y="9144"/>
                </a:lnTo>
                <a:lnTo>
                  <a:pt x="342900" y="0"/>
                </a:lnTo>
                <a:close/>
              </a:path>
              <a:path w="344170" h="82550">
                <a:moveTo>
                  <a:pt x="343662" y="44196"/>
                </a:moveTo>
                <a:lnTo>
                  <a:pt x="0" y="44196"/>
                </a:lnTo>
                <a:lnTo>
                  <a:pt x="0" y="82296"/>
                </a:lnTo>
                <a:lnTo>
                  <a:pt x="343662" y="82296"/>
                </a:lnTo>
                <a:lnTo>
                  <a:pt x="343662" y="44196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0" y="1827276"/>
            <a:ext cx="344170" cy="29209"/>
          </a:xfrm>
          <a:custGeom>
            <a:avLst/>
            <a:gdLst/>
            <a:ahLst/>
            <a:cxnLst/>
            <a:rect l="l" t="t" r="r" b="b"/>
            <a:pathLst>
              <a:path w="344170" h="29210">
                <a:moveTo>
                  <a:pt x="343662" y="0"/>
                </a:moveTo>
                <a:lnTo>
                  <a:pt x="0" y="0"/>
                </a:lnTo>
                <a:lnTo>
                  <a:pt x="0" y="28955"/>
                </a:lnTo>
                <a:lnTo>
                  <a:pt x="343662" y="28955"/>
                </a:lnTo>
                <a:lnTo>
                  <a:pt x="343662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0" y="1903476"/>
            <a:ext cx="344170" cy="20320"/>
          </a:xfrm>
          <a:custGeom>
            <a:avLst/>
            <a:gdLst/>
            <a:ahLst/>
            <a:cxnLst/>
            <a:rect l="l" t="t" r="r" b="b"/>
            <a:pathLst>
              <a:path w="344170" h="20319">
                <a:moveTo>
                  <a:pt x="343662" y="0"/>
                </a:moveTo>
                <a:lnTo>
                  <a:pt x="0" y="0"/>
                </a:lnTo>
                <a:lnTo>
                  <a:pt x="0" y="19811"/>
                </a:lnTo>
                <a:lnTo>
                  <a:pt x="343662" y="19811"/>
                </a:lnTo>
                <a:lnTo>
                  <a:pt x="343662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0" y="1254251"/>
            <a:ext cx="344170" cy="67310"/>
          </a:xfrm>
          <a:custGeom>
            <a:avLst/>
            <a:gdLst/>
            <a:ahLst/>
            <a:cxnLst/>
            <a:rect l="l" t="t" r="r" b="b"/>
            <a:pathLst>
              <a:path w="344170" h="67309">
                <a:moveTo>
                  <a:pt x="342900" y="57912"/>
                </a:moveTo>
                <a:lnTo>
                  <a:pt x="0" y="57912"/>
                </a:lnTo>
                <a:lnTo>
                  <a:pt x="0" y="67056"/>
                </a:lnTo>
                <a:lnTo>
                  <a:pt x="342900" y="67056"/>
                </a:lnTo>
                <a:lnTo>
                  <a:pt x="342900" y="57912"/>
                </a:lnTo>
                <a:close/>
              </a:path>
              <a:path w="344170" h="67309">
                <a:moveTo>
                  <a:pt x="343662" y="0"/>
                </a:moveTo>
                <a:lnTo>
                  <a:pt x="0" y="0"/>
                </a:lnTo>
                <a:lnTo>
                  <a:pt x="0" y="38100"/>
                </a:lnTo>
                <a:lnTo>
                  <a:pt x="343662" y="38100"/>
                </a:lnTo>
                <a:lnTo>
                  <a:pt x="343662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0" y="1664207"/>
            <a:ext cx="344170" cy="29209"/>
          </a:xfrm>
          <a:custGeom>
            <a:avLst/>
            <a:gdLst/>
            <a:ahLst/>
            <a:cxnLst/>
            <a:rect l="l" t="t" r="r" b="b"/>
            <a:pathLst>
              <a:path w="344170" h="29210">
                <a:moveTo>
                  <a:pt x="343662" y="0"/>
                </a:moveTo>
                <a:lnTo>
                  <a:pt x="0" y="0"/>
                </a:lnTo>
                <a:lnTo>
                  <a:pt x="0" y="28955"/>
                </a:lnTo>
                <a:lnTo>
                  <a:pt x="343662" y="28955"/>
                </a:lnTo>
                <a:lnTo>
                  <a:pt x="343662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0" y="1543811"/>
            <a:ext cx="342900" cy="12700"/>
          </a:xfrm>
          <a:custGeom>
            <a:avLst/>
            <a:gdLst/>
            <a:ahLst/>
            <a:cxnLst/>
            <a:rect l="l" t="t" r="r" b="b"/>
            <a:pathLst>
              <a:path w="342900" h="12700">
                <a:moveTo>
                  <a:pt x="342900" y="0"/>
                </a:moveTo>
                <a:lnTo>
                  <a:pt x="0" y="0"/>
                </a:lnTo>
                <a:lnTo>
                  <a:pt x="0" y="12192"/>
                </a:lnTo>
                <a:lnTo>
                  <a:pt x="342900" y="12192"/>
                </a:lnTo>
                <a:lnTo>
                  <a:pt x="342900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0" y="1342644"/>
            <a:ext cx="342900" cy="12700"/>
          </a:xfrm>
          <a:custGeom>
            <a:avLst/>
            <a:gdLst/>
            <a:ahLst/>
            <a:cxnLst/>
            <a:rect l="l" t="t" r="r" b="b"/>
            <a:pathLst>
              <a:path w="342900" h="12700">
                <a:moveTo>
                  <a:pt x="342900" y="0"/>
                </a:moveTo>
                <a:lnTo>
                  <a:pt x="0" y="0"/>
                </a:lnTo>
                <a:lnTo>
                  <a:pt x="0" y="12192"/>
                </a:lnTo>
                <a:lnTo>
                  <a:pt x="342900" y="12192"/>
                </a:lnTo>
                <a:lnTo>
                  <a:pt x="342900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0" y="1429511"/>
            <a:ext cx="342900" cy="12700"/>
          </a:xfrm>
          <a:custGeom>
            <a:avLst/>
            <a:gdLst/>
            <a:ahLst/>
            <a:cxnLst/>
            <a:rect l="l" t="t" r="r" b="b"/>
            <a:pathLst>
              <a:path w="342900" h="12700">
                <a:moveTo>
                  <a:pt x="342900" y="0"/>
                </a:moveTo>
                <a:lnTo>
                  <a:pt x="0" y="0"/>
                </a:lnTo>
                <a:lnTo>
                  <a:pt x="0" y="12192"/>
                </a:lnTo>
                <a:lnTo>
                  <a:pt x="342900" y="12192"/>
                </a:lnTo>
                <a:lnTo>
                  <a:pt x="342900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0" y="1711451"/>
            <a:ext cx="344170" cy="48895"/>
          </a:xfrm>
          <a:custGeom>
            <a:avLst/>
            <a:gdLst/>
            <a:ahLst/>
            <a:cxnLst/>
            <a:rect l="l" t="t" r="r" b="b"/>
            <a:pathLst>
              <a:path w="344170" h="48894">
                <a:moveTo>
                  <a:pt x="342900" y="0"/>
                </a:moveTo>
                <a:lnTo>
                  <a:pt x="0" y="0"/>
                </a:lnTo>
                <a:lnTo>
                  <a:pt x="0" y="9144"/>
                </a:lnTo>
                <a:lnTo>
                  <a:pt x="342900" y="9144"/>
                </a:lnTo>
                <a:lnTo>
                  <a:pt x="342900" y="0"/>
                </a:lnTo>
                <a:close/>
              </a:path>
              <a:path w="344170" h="48894">
                <a:moveTo>
                  <a:pt x="343662" y="28956"/>
                </a:moveTo>
                <a:lnTo>
                  <a:pt x="0" y="28956"/>
                </a:lnTo>
                <a:lnTo>
                  <a:pt x="0" y="48768"/>
                </a:lnTo>
                <a:lnTo>
                  <a:pt x="343662" y="48768"/>
                </a:lnTo>
                <a:lnTo>
                  <a:pt x="343662" y="28956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0" y="1063751"/>
            <a:ext cx="344170" cy="125095"/>
          </a:xfrm>
          <a:custGeom>
            <a:avLst/>
            <a:gdLst/>
            <a:ahLst/>
            <a:cxnLst/>
            <a:rect l="l" t="t" r="r" b="b"/>
            <a:pathLst>
              <a:path w="344170" h="125094">
                <a:moveTo>
                  <a:pt x="342900" y="0"/>
                </a:moveTo>
                <a:lnTo>
                  <a:pt x="0" y="0"/>
                </a:lnTo>
                <a:lnTo>
                  <a:pt x="0" y="9144"/>
                </a:lnTo>
                <a:lnTo>
                  <a:pt x="342900" y="9144"/>
                </a:lnTo>
                <a:lnTo>
                  <a:pt x="342900" y="0"/>
                </a:lnTo>
                <a:close/>
              </a:path>
              <a:path w="344170" h="125094">
                <a:moveTo>
                  <a:pt x="343662" y="105156"/>
                </a:moveTo>
                <a:lnTo>
                  <a:pt x="0" y="105156"/>
                </a:lnTo>
                <a:lnTo>
                  <a:pt x="0" y="124968"/>
                </a:lnTo>
                <a:lnTo>
                  <a:pt x="343662" y="124968"/>
                </a:lnTo>
                <a:lnTo>
                  <a:pt x="343662" y="105156"/>
                </a:lnTo>
                <a:close/>
              </a:path>
              <a:path w="344170" h="125094">
                <a:moveTo>
                  <a:pt x="343662" y="44196"/>
                </a:moveTo>
                <a:lnTo>
                  <a:pt x="0" y="44196"/>
                </a:lnTo>
                <a:lnTo>
                  <a:pt x="0" y="82296"/>
                </a:lnTo>
                <a:lnTo>
                  <a:pt x="343662" y="82296"/>
                </a:lnTo>
                <a:lnTo>
                  <a:pt x="343662" y="44196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0" y="911352"/>
            <a:ext cx="344170" cy="29209"/>
          </a:xfrm>
          <a:custGeom>
            <a:avLst/>
            <a:gdLst/>
            <a:ahLst/>
            <a:cxnLst/>
            <a:rect l="l" t="t" r="r" b="b"/>
            <a:pathLst>
              <a:path w="344170" h="29209">
                <a:moveTo>
                  <a:pt x="343662" y="0"/>
                </a:moveTo>
                <a:lnTo>
                  <a:pt x="0" y="0"/>
                </a:lnTo>
                <a:lnTo>
                  <a:pt x="0" y="28955"/>
                </a:lnTo>
                <a:lnTo>
                  <a:pt x="343662" y="28955"/>
                </a:lnTo>
                <a:lnTo>
                  <a:pt x="343662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0" y="987552"/>
            <a:ext cx="344170" cy="20320"/>
          </a:xfrm>
          <a:custGeom>
            <a:avLst/>
            <a:gdLst/>
            <a:ahLst/>
            <a:cxnLst/>
            <a:rect l="l" t="t" r="r" b="b"/>
            <a:pathLst>
              <a:path w="344170" h="20319">
                <a:moveTo>
                  <a:pt x="343662" y="0"/>
                </a:moveTo>
                <a:lnTo>
                  <a:pt x="0" y="0"/>
                </a:lnTo>
                <a:lnTo>
                  <a:pt x="0" y="19811"/>
                </a:lnTo>
                <a:lnTo>
                  <a:pt x="343662" y="19811"/>
                </a:lnTo>
                <a:lnTo>
                  <a:pt x="343662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0" y="836675"/>
            <a:ext cx="342900" cy="12700"/>
          </a:xfrm>
          <a:custGeom>
            <a:avLst/>
            <a:gdLst/>
            <a:ahLst/>
            <a:cxnLst/>
            <a:rect l="l" t="t" r="r" b="b"/>
            <a:pathLst>
              <a:path w="342900" h="12700">
                <a:moveTo>
                  <a:pt x="342900" y="0"/>
                </a:moveTo>
                <a:lnTo>
                  <a:pt x="0" y="0"/>
                </a:lnTo>
                <a:lnTo>
                  <a:pt x="0" y="12192"/>
                </a:lnTo>
                <a:lnTo>
                  <a:pt x="342900" y="12192"/>
                </a:lnTo>
                <a:lnTo>
                  <a:pt x="342900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0" y="722376"/>
            <a:ext cx="342900" cy="12700"/>
          </a:xfrm>
          <a:custGeom>
            <a:avLst/>
            <a:gdLst/>
            <a:ahLst/>
            <a:cxnLst/>
            <a:rect l="l" t="t" r="r" b="b"/>
            <a:pathLst>
              <a:path w="342900" h="12700">
                <a:moveTo>
                  <a:pt x="342900" y="0"/>
                </a:moveTo>
                <a:lnTo>
                  <a:pt x="0" y="0"/>
                </a:lnTo>
                <a:lnTo>
                  <a:pt x="0" y="12192"/>
                </a:lnTo>
                <a:lnTo>
                  <a:pt x="342900" y="12192"/>
                </a:lnTo>
                <a:lnTo>
                  <a:pt x="342900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0" y="527303"/>
            <a:ext cx="344170" cy="125095"/>
          </a:xfrm>
          <a:custGeom>
            <a:avLst/>
            <a:gdLst/>
            <a:ahLst/>
            <a:cxnLst/>
            <a:rect l="l" t="t" r="r" b="b"/>
            <a:pathLst>
              <a:path w="344170" h="125095">
                <a:moveTo>
                  <a:pt x="342900" y="0"/>
                </a:moveTo>
                <a:lnTo>
                  <a:pt x="0" y="0"/>
                </a:lnTo>
                <a:lnTo>
                  <a:pt x="0" y="9144"/>
                </a:lnTo>
                <a:lnTo>
                  <a:pt x="342900" y="9144"/>
                </a:lnTo>
                <a:lnTo>
                  <a:pt x="342900" y="0"/>
                </a:lnTo>
                <a:close/>
              </a:path>
              <a:path w="344170" h="125095">
                <a:moveTo>
                  <a:pt x="343662" y="105156"/>
                </a:moveTo>
                <a:lnTo>
                  <a:pt x="0" y="105156"/>
                </a:lnTo>
                <a:lnTo>
                  <a:pt x="0" y="124968"/>
                </a:lnTo>
                <a:lnTo>
                  <a:pt x="343662" y="124968"/>
                </a:lnTo>
                <a:lnTo>
                  <a:pt x="343662" y="105156"/>
                </a:lnTo>
                <a:close/>
              </a:path>
              <a:path w="344170" h="125095">
                <a:moveTo>
                  <a:pt x="343662" y="42672"/>
                </a:moveTo>
                <a:lnTo>
                  <a:pt x="0" y="42672"/>
                </a:lnTo>
                <a:lnTo>
                  <a:pt x="0" y="80772"/>
                </a:lnTo>
                <a:lnTo>
                  <a:pt x="343662" y="80772"/>
                </a:lnTo>
                <a:lnTo>
                  <a:pt x="343662" y="42672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0" y="374904"/>
            <a:ext cx="344170" cy="29209"/>
          </a:xfrm>
          <a:custGeom>
            <a:avLst/>
            <a:gdLst/>
            <a:ahLst/>
            <a:cxnLst/>
            <a:rect l="l" t="t" r="r" b="b"/>
            <a:pathLst>
              <a:path w="344170" h="29210">
                <a:moveTo>
                  <a:pt x="343662" y="0"/>
                </a:moveTo>
                <a:lnTo>
                  <a:pt x="0" y="0"/>
                </a:lnTo>
                <a:lnTo>
                  <a:pt x="0" y="28955"/>
                </a:lnTo>
                <a:lnTo>
                  <a:pt x="343662" y="28955"/>
                </a:lnTo>
                <a:lnTo>
                  <a:pt x="343662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0" y="306324"/>
            <a:ext cx="342900" cy="12700"/>
          </a:xfrm>
          <a:custGeom>
            <a:avLst/>
            <a:gdLst/>
            <a:ahLst/>
            <a:cxnLst/>
            <a:rect l="l" t="t" r="r" b="b"/>
            <a:pathLst>
              <a:path w="342900" h="12700">
                <a:moveTo>
                  <a:pt x="342900" y="0"/>
                </a:moveTo>
                <a:lnTo>
                  <a:pt x="0" y="0"/>
                </a:lnTo>
                <a:lnTo>
                  <a:pt x="0" y="12192"/>
                </a:lnTo>
                <a:lnTo>
                  <a:pt x="342900" y="12192"/>
                </a:lnTo>
                <a:lnTo>
                  <a:pt x="342900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0" y="451104"/>
            <a:ext cx="344170" cy="20320"/>
          </a:xfrm>
          <a:custGeom>
            <a:avLst/>
            <a:gdLst/>
            <a:ahLst/>
            <a:cxnLst/>
            <a:rect l="l" t="t" r="r" b="b"/>
            <a:pathLst>
              <a:path w="344170" h="20320">
                <a:moveTo>
                  <a:pt x="343662" y="0"/>
                </a:moveTo>
                <a:lnTo>
                  <a:pt x="0" y="0"/>
                </a:lnTo>
                <a:lnTo>
                  <a:pt x="0" y="19811"/>
                </a:lnTo>
                <a:lnTo>
                  <a:pt x="343662" y="19811"/>
                </a:lnTo>
                <a:lnTo>
                  <a:pt x="343662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0" y="202704"/>
            <a:ext cx="344170" cy="48895"/>
          </a:xfrm>
          <a:custGeom>
            <a:avLst/>
            <a:gdLst/>
            <a:ahLst/>
            <a:cxnLst/>
            <a:rect l="l" t="t" r="r" b="b"/>
            <a:pathLst>
              <a:path w="344170" h="48895">
                <a:moveTo>
                  <a:pt x="330708" y="0"/>
                </a:moveTo>
                <a:lnTo>
                  <a:pt x="0" y="0"/>
                </a:lnTo>
                <a:lnTo>
                  <a:pt x="0" y="9144"/>
                </a:lnTo>
                <a:lnTo>
                  <a:pt x="330708" y="9144"/>
                </a:lnTo>
                <a:lnTo>
                  <a:pt x="330708" y="0"/>
                </a:lnTo>
                <a:close/>
              </a:path>
              <a:path w="344170" h="48895">
                <a:moveTo>
                  <a:pt x="343662" y="28943"/>
                </a:moveTo>
                <a:lnTo>
                  <a:pt x="0" y="28943"/>
                </a:lnTo>
                <a:lnTo>
                  <a:pt x="0" y="48755"/>
                </a:lnTo>
                <a:lnTo>
                  <a:pt x="343662" y="48755"/>
                </a:lnTo>
                <a:lnTo>
                  <a:pt x="343662" y="28943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0" y="103631"/>
            <a:ext cx="344170" cy="20320"/>
          </a:xfrm>
          <a:custGeom>
            <a:avLst/>
            <a:gdLst/>
            <a:ahLst/>
            <a:cxnLst/>
            <a:rect l="l" t="t" r="r" b="b"/>
            <a:pathLst>
              <a:path w="344170" h="20319">
                <a:moveTo>
                  <a:pt x="343662" y="0"/>
                </a:moveTo>
                <a:lnTo>
                  <a:pt x="0" y="0"/>
                </a:lnTo>
                <a:lnTo>
                  <a:pt x="0" y="19811"/>
                </a:lnTo>
                <a:lnTo>
                  <a:pt x="343662" y="19811"/>
                </a:lnTo>
                <a:lnTo>
                  <a:pt x="343662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0" y="6095"/>
            <a:ext cx="344170" cy="38100"/>
          </a:xfrm>
          <a:custGeom>
            <a:avLst/>
            <a:gdLst/>
            <a:ahLst/>
            <a:cxnLst/>
            <a:rect l="l" t="t" r="r" b="b"/>
            <a:pathLst>
              <a:path w="344170" h="38100">
                <a:moveTo>
                  <a:pt x="343662" y="0"/>
                </a:moveTo>
                <a:lnTo>
                  <a:pt x="0" y="0"/>
                </a:lnTo>
                <a:lnTo>
                  <a:pt x="0" y="38100"/>
                </a:lnTo>
                <a:lnTo>
                  <a:pt x="343662" y="38100"/>
                </a:lnTo>
                <a:lnTo>
                  <a:pt x="343662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579119" y="237743"/>
            <a:ext cx="497205" cy="1242060"/>
          </a:xfrm>
          <a:custGeom>
            <a:avLst/>
            <a:gdLst/>
            <a:ahLst/>
            <a:cxnLst/>
            <a:rect l="l" t="t" r="r" b="b"/>
            <a:pathLst>
              <a:path w="497205" h="1242060">
                <a:moveTo>
                  <a:pt x="0" y="1242059"/>
                </a:moveTo>
                <a:lnTo>
                  <a:pt x="496823" y="1242059"/>
                </a:lnTo>
                <a:lnTo>
                  <a:pt x="496823" y="0"/>
                </a:lnTo>
                <a:lnTo>
                  <a:pt x="0" y="0"/>
                </a:lnTo>
                <a:lnTo>
                  <a:pt x="0" y="1242059"/>
                </a:lnTo>
                <a:close/>
              </a:path>
            </a:pathLst>
          </a:custGeom>
          <a:solidFill>
            <a:srgbClr val="CC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0" name="object 70"/>
          <p:cNvGrpSpPr/>
          <p:nvPr/>
        </p:nvGrpSpPr>
        <p:grpSpPr>
          <a:xfrm>
            <a:off x="330708" y="28955"/>
            <a:ext cx="5661660" cy="208915"/>
            <a:chOff x="330708" y="28955"/>
            <a:chExt cx="5661660" cy="208915"/>
          </a:xfrm>
        </p:grpSpPr>
        <p:sp>
          <p:nvSpPr>
            <p:cNvPr id="71" name="object 71"/>
            <p:cNvSpPr/>
            <p:nvPr/>
          </p:nvSpPr>
          <p:spPr>
            <a:xfrm>
              <a:off x="579120" y="28955"/>
              <a:ext cx="497205" cy="131445"/>
            </a:xfrm>
            <a:custGeom>
              <a:avLst/>
              <a:gdLst/>
              <a:ahLst/>
              <a:cxnLst/>
              <a:rect l="l" t="t" r="r" b="b"/>
              <a:pathLst>
                <a:path w="497205" h="131445">
                  <a:moveTo>
                    <a:pt x="0" y="131064"/>
                  </a:moveTo>
                  <a:lnTo>
                    <a:pt x="496823" y="131064"/>
                  </a:lnTo>
                  <a:lnTo>
                    <a:pt x="496823" y="0"/>
                  </a:lnTo>
                  <a:lnTo>
                    <a:pt x="0" y="0"/>
                  </a:lnTo>
                  <a:lnTo>
                    <a:pt x="0" y="131064"/>
                  </a:lnTo>
                  <a:close/>
                </a:path>
              </a:pathLst>
            </a:custGeom>
            <a:solidFill>
              <a:srgbClr val="CCC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330708" y="160019"/>
              <a:ext cx="5661660" cy="78105"/>
            </a:xfrm>
            <a:custGeom>
              <a:avLst/>
              <a:gdLst/>
              <a:ahLst/>
              <a:cxnLst/>
              <a:rect l="l" t="t" r="r" b="b"/>
              <a:pathLst>
                <a:path w="5661660" h="78104">
                  <a:moveTo>
                    <a:pt x="5661660" y="0"/>
                  </a:moveTo>
                  <a:lnTo>
                    <a:pt x="0" y="0"/>
                  </a:lnTo>
                  <a:lnTo>
                    <a:pt x="0" y="77724"/>
                  </a:lnTo>
                  <a:lnTo>
                    <a:pt x="5661660" y="77724"/>
                  </a:lnTo>
                  <a:lnTo>
                    <a:pt x="5661660" y="0"/>
                  </a:lnTo>
                  <a:close/>
                </a:path>
              </a:pathLst>
            </a:custGeom>
            <a:solidFill>
              <a:srgbClr val="0033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3" name="object 73"/>
          <p:cNvSpPr/>
          <p:nvPr/>
        </p:nvSpPr>
        <p:spPr>
          <a:xfrm>
            <a:off x="6996683" y="1703832"/>
            <a:ext cx="1473835" cy="108585"/>
          </a:xfrm>
          <a:custGeom>
            <a:avLst/>
            <a:gdLst/>
            <a:ahLst/>
            <a:cxnLst/>
            <a:rect l="l" t="t" r="r" b="b"/>
            <a:pathLst>
              <a:path w="1473834" h="108585">
                <a:moveTo>
                  <a:pt x="0" y="108203"/>
                </a:moveTo>
                <a:lnTo>
                  <a:pt x="1473707" y="108203"/>
                </a:lnTo>
                <a:lnTo>
                  <a:pt x="1473707" y="0"/>
                </a:lnTo>
                <a:lnTo>
                  <a:pt x="0" y="0"/>
                </a:lnTo>
                <a:lnTo>
                  <a:pt x="0" y="108203"/>
                </a:lnTo>
                <a:close/>
              </a:path>
            </a:pathLst>
          </a:custGeom>
          <a:solidFill>
            <a:srgbClr val="CC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4" name="object 74"/>
          <p:cNvGrpSpPr/>
          <p:nvPr/>
        </p:nvGrpSpPr>
        <p:grpSpPr>
          <a:xfrm>
            <a:off x="2947416" y="1473708"/>
            <a:ext cx="5663565" cy="230504"/>
            <a:chOff x="2947416" y="1473708"/>
            <a:chExt cx="5663565" cy="230504"/>
          </a:xfrm>
        </p:grpSpPr>
        <p:sp>
          <p:nvSpPr>
            <p:cNvPr id="75" name="object 75"/>
            <p:cNvSpPr/>
            <p:nvPr/>
          </p:nvSpPr>
          <p:spPr>
            <a:xfrm>
              <a:off x="6996683" y="1473708"/>
              <a:ext cx="1473835" cy="152400"/>
            </a:xfrm>
            <a:custGeom>
              <a:avLst/>
              <a:gdLst/>
              <a:ahLst/>
              <a:cxnLst/>
              <a:rect l="l" t="t" r="r" b="b"/>
              <a:pathLst>
                <a:path w="1473834" h="152400">
                  <a:moveTo>
                    <a:pt x="0" y="152400"/>
                  </a:moveTo>
                  <a:lnTo>
                    <a:pt x="1473707" y="152400"/>
                  </a:lnTo>
                  <a:lnTo>
                    <a:pt x="1473707" y="0"/>
                  </a:lnTo>
                  <a:lnTo>
                    <a:pt x="0" y="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CCC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2947416" y="1626108"/>
              <a:ext cx="5663565" cy="78105"/>
            </a:xfrm>
            <a:custGeom>
              <a:avLst/>
              <a:gdLst/>
              <a:ahLst/>
              <a:cxnLst/>
              <a:rect l="l" t="t" r="r" b="b"/>
              <a:pathLst>
                <a:path w="5663565" h="78105">
                  <a:moveTo>
                    <a:pt x="5663183" y="0"/>
                  </a:moveTo>
                  <a:lnTo>
                    <a:pt x="0" y="0"/>
                  </a:lnTo>
                  <a:lnTo>
                    <a:pt x="0" y="77724"/>
                  </a:lnTo>
                  <a:lnTo>
                    <a:pt x="5663183" y="77724"/>
                  </a:lnTo>
                  <a:lnTo>
                    <a:pt x="5663183" y="0"/>
                  </a:lnTo>
                  <a:close/>
                </a:path>
              </a:pathLst>
            </a:custGeom>
            <a:solidFill>
              <a:srgbClr val="0033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8" name="object 78"/>
          <p:cNvSpPr/>
          <p:nvPr/>
        </p:nvSpPr>
        <p:spPr>
          <a:xfrm>
            <a:off x="0" y="6553200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9144">
            <a:solidFill>
              <a:srgbClr val="0033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 txBox="1"/>
          <p:nvPr/>
        </p:nvSpPr>
        <p:spPr>
          <a:xfrm>
            <a:off x="8500109" y="6557568"/>
            <a:ext cx="20574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5" dirty="0">
                <a:solidFill>
                  <a:srgbClr val="800000"/>
                </a:solidFill>
                <a:latin typeface="Times New Roman"/>
                <a:cs typeface="Times New Roman"/>
              </a:rPr>
              <a:t>23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81" name="object 81"/>
          <p:cNvSpPr txBox="1">
            <a:spLocks noGrp="1"/>
          </p:cNvSpPr>
          <p:nvPr>
            <p:ph type="title"/>
          </p:nvPr>
        </p:nvSpPr>
        <p:spPr>
          <a:xfrm>
            <a:off x="2478404" y="534670"/>
            <a:ext cx="5165090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dirty="0">
                <a:solidFill>
                  <a:srgbClr val="003366"/>
                </a:solidFill>
                <a:latin typeface="Times New Roman"/>
                <a:cs typeface="Times New Roman"/>
              </a:rPr>
              <a:t>Normalized</a:t>
            </a:r>
            <a:r>
              <a:rPr sz="4400" spc="-85" dirty="0">
                <a:solidFill>
                  <a:srgbClr val="003366"/>
                </a:solidFill>
                <a:latin typeface="Times New Roman"/>
                <a:cs typeface="Times New Roman"/>
              </a:rPr>
              <a:t> </a:t>
            </a:r>
            <a:r>
              <a:rPr sz="4400" dirty="0">
                <a:solidFill>
                  <a:srgbClr val="003366"/>
                </a:solidFill>
                <a:latin typeface="Times New Roman"/>
                <a:cs typeface="Times New Roman"/>
              </a:rPr>
              <a:t>Histogram</a:t>
            </a:r>
            <a:endParaRPr sz="4400">
              <a:latin typeface="Times New Roman"/>
              <a:cs typeface="Times New Roman"/>
            </a:endParaRPr>
          </a:p>
        </p:txBody>
      </p:sp>
      <p:sp>
        <p:nvSpPr>
          <p:cNvPr id="82" name="object 82"/>
          <p:cNvSpPr txBox="1"/>
          <p:nvPr/>
        </p:nvSpPr>
        <p:spPr>
          <a:xfrm>
            <a:off x="-101600" y="1690243"/>
            <a:ext cx="8798560" cy="4105275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993140" marR="93980" indent="-891540">
              <a:lnSpc>
                <a:spcPts val="3460"/>
              </a:lnSpc>
              <a:spcBef>
                <a:spcPts val="535"/>
              </a:spcBef>
              <a:tabLst>
                <a:tab pos="543560" algn="l"/>
                <a:tab pos="8291195" algn="l"/>
              </a:tabLst>
            </a:pPr>
            <a:r>
              <a:rPr sz="3200" u="dbl" dirty="0">
                <a:solidFill>
                  <a:srgbClr val="003366"/>
                </a:solidFill>
                <a:uFill>
                  <a:solidFill>
                    <a:srgbClr val="E2E1C6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3200" spc="35" dirty="0">
                <a:solidFill>
                  <a:srgbClr val="003366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003366"/>
                </a:solidFill>
                <a:latin typeface="Wingdings"/>
                <a:cs typeface="Wingdings"/>
              </a:rPr>
              <a:t></a:t>
            </a:r>
            <a:r>
              <a:rPr sz="3200" spc="45" dirty="0">
                <a:solidFill>
                  <a:srgbClr val="003366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003366"/>
                </a:solidFill>
                <a:latin typeface="Times New Roman"/>
                <a:cs typeface="Times New Roman"/>
              </a:rPr>
              <a:t>Di</a:t>
            </a:r>
            <a:r>
              <a:rPr sz="3200" spc="5" dirty="0">
                <a:solidFill>
                  <a:srgbClr val="003366"/>
                </a:solidFill>
                <a:latin typeface="Times New Roman"/>
                <a:cs typeface="Times New Roman"/>
              </a:rPr>
              <a:t>v</a:t>
            </a:r>
            <a:r>
              <a:rPr sz="3200" spc="-20" dirty="0">
                <a:solidFill>
                  <a:srgbClr val="003366"/>
                </a:solidFill>
                <a:latin typeface="Times New Roman"/>
                <a:cs typeface="Times New Roman"/>
              </a:rPr>
              <a:t>i</a:t>
            </a:r>
            <a:r>
              <a:rPr sz="3200" dirty="0">
                <a:solidFill>
                  <a:srgbClr val="003366"/>
                </a:solidFill>
                <a:latin typeface="Times New Roman"/>
                <a:cs typeface="Times New Roman"/>
              </a:rPr>
              <a:t>ding</a:t>
            </a:r>
            <a:r>
              <a:rPr sz="3200" spc="235" dirty="0">
                <a:solidFill>
                  <a:srgbClr val="003366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003366"/>
                </a:solidFill>
                <a:latin typeface="Times New Roman"/>
                <a:cs typeface="Times New Roman"/>
              </a:rPr>
              <a:t>e</a:t>
            </a:r>
            <a:r>
              <a:rPr sz="3200" spc="5" dirty="0">
                <a:solidFill>
                  <a:srgbClr val="003366"/>
                </a:solidFill>
                <a:latin typeface="Times New Roman"/>
                <a:cs typeface="Times New Roman"/>
              </a:rPr>
              <a:t>a</a:t>
            </a:r>
            <a:r>
              <a:rPr sz="3200" dirty="0">
                <a:solidFill>
                  <a:srgbClr val="003366"/>
                </a:solidFill>
                <a:latin typeface="Times New Roman"/>
                <a:cs typeface="Times New Roman"/>
              </a:rPr>
              <a:t>ch</a:t>
            </a:r>
            <a:r>
              <a:rPr sz="3200" spc="235" dirty="0">
                <a:solidFill>
                  <a:srgbClr val="003366"/>
                </a:solidFill>
                <a:latin typeface="Times New Roman"/>
                <a:cs typeface="Times New Roman"/>
              </a:rPr>
              <a:t> </a:t>
            </a:r>
            <a:r>
              <a:rPr sz="3200" spc="5" dirty="0">
                <a:solidFill>
                  <a:srgbClr val="003366"/>
                </a:solidFill>
                <a:latin typeface="Times New Roman"/>
                <a:cs typeface="Times New Roman"/>
              </a:rPr>
              <a:t>o</a:t>
            </a:r>
            <a:r>
              <a:rPr sz="3200" dirty="0">
                <a:solidFill>
                  <a:srgbClr val="003366"/>
                </a:solidFill>
                <a:latin typeface="Times New Roman"/>
                <a:cs typeface="Times New Roman"/>
              </a:rPr>
              <a:t>f</a:t>
            </a:r>
            <a:r>
              <a:rPr sz="3200" spc="220" dirty="0">
                <a:solidFill>
                  <a:srgbClr val="003366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003366"/>
                </a:solidFill>
                <a:latin typeface="Times New Roman"/>
                <a:cs typeface="Times New Roman"/>
              </a:rPr>
              <a:t>histogr</a:t>
            </a:r>
            <a:r>
              <a:rPr sz="3200" spc="-20" dirty="0">
                <a:solidFill>
                  <a:srgbClr val="003366"/>
                </a:solidFill>
                <a:latin typeface="Times New Roman"/>
                <a:cs typeface="Times New Roman"/>
              </a:rPr>
              <a:t>a</a:t>
            </a:r>
            <a:r>
              <a:rPr sz="3200" dirty="0">
                <a:solidFill>
                  <a:srgbClr val="003366"/>
                </a:solidFill>
                <a:latin typeface="Times New Roman"/>
                <a:cs typeface="Times New Roman"/>
              </a:rPr>
              <a:t>m</a:t>
            </a:r>
            <a:r>
              <a:rPr sz="3200" spc="250" dirty="0">
                <a:solidFill>
                  <a:srgbClr val="003366"/>
                </a:solidFill>
                <a:latin typeface="Times New Roman"/>
                <a:cs typeface="Times New Roman"/>
              </a:rPr>
              <a:t> </a:t>
            </a:r>
            <a:r>
              <a:rPr sz="3200" spc="5" dirty="0">
                <a:solidFill>
                  <a:srgbClr val="003366"/>
                </a:solidFill>
                <a:latin typeface="Times New Roman"/>
                <a:cs typeface="Times New Roman"/>
              </a:rPr>
              <a:t>a</a:t>
            </a:r>
            <a:r>
              <a:rPr sz="3200" dirty="0">
                <a:solidFill>
                  <a:srgbClr val="003366"/>
                </a:solidFill>
                <a:latin typeface="Times New Roman"/>
                <a:cs typeface="Times New Roman"/>
              </a:rPr>
              <a:t>t</a:t>
            </a:r>
            <a:r>
              <a:rPr sz="3200" spc="215" dirty="0">
                <a:solidFill>
                  <a:srgbClr val="003366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003366"/>
                </a:solidFill>
                <a:latin typeface="Times New Roman"/>
                <a:cs typeface="Times New Roman"/>
              </a:rPr>
              <a:t>gray</a:t>
            </a:r>
            <a:r>
              <a:rPr sz="3200" spc="250" dirty="0">
                <a:solidFill>
                  <a:srgbClr val="003366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003366"/>
                </a:solidFill>
                <a:latin typeface="Times New Roman"/>
                <a:cs typeface="Times New Roman"/>
              </a:rPr>
              <a:t>level</a:t>
            </a:r>
            <a:r>
              <a:rPr sz="3200" spc="235" dirty="0">
                <a:solidFill>
                  <a:srgbClr val="003366"/>
                </a:solidFill>
                <a:latin typeface="Times New Roman"/>
                <a:cs typeface="Times New Roman"/>
              </a:rPr>
              <a:t> </a:t>
            </a:r>
            <a:r>
              <a:rPr sz="3200" i="1" dirty="0">
                <a:solidFill>
                  <a:srgbClr val="003366"/>
                </a:solidFill>
                <a:latin typeface="Times New Roman"/>
                <a:cs typeface="Times New Roman"/>
              </a:rPr>
              <a:t>r</a:t>
            </a:r>
            <a:r>
              <a:rPr sz="3150" i="1" spc="22" baseline="-21164" dirty="0">
                <a:solidFill>
                  <a:srgbClr val="003366"/>
                </a:solidFill>
                <a:latin typeface="Times New Roman"/>
                <a:cs typeface="Times New Roman"/>
              </a:rPr>
              <a:t>k</a:t>
            </a:r>
            <a:r>
              <a:rPr sz="3150" i="1" baseline="-21164" dirty="0">
                <a:solidFill>
                  <a:srgbClr val="003366"/>
                </a:solidFill>
                <a:latin typeface="Times New Roman"/>
                <a:cs typeface="Times New Roman"/>
              </a:rPr>
              <a:t>	</a:t>
            </a:r>
            <a:r>
              <a:rPr sz="3200" spc="-10" dirty="0">
                <a:solidFill>
                  <a:srgbClr val="003366"/>
                </a:solidFill>
                <a:latin typeface="Times New Roman"/>
                <a:cs typeface="Times New Roman"/>
              </a:rPr>
              <a:t>by  </a:t>
            </a:r>
            <a:r>
              <a:rPr sz="3200" dirty="0">
                <a:solidFill>
                  <a:srgbClr val="003366"/>
                </a:solidFill>
                <a:latin typeface="Times New Roman"/>
                <a:cs typeface="Times New Roman"/>
              </a:rPr>
              <a:t>the total</a:t>
            </a:r>
            <a:r>
              <a:rPr sz="3200" spc="-20" dirty="0">
                <a:solidFill>
                  <a:srgbClr val="003366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003366"/>
                </a:solidFill>
                <a:latin typeface="Times New Roman"/>
                <a:cs typeface="Times New Roman"/>
              </a:rPr>
              <a:t>number</a:t>
            </a:r>
            <a:r>
              <a:rPr sz="3200" spc="-15" dirty="0">
                <a:solidFill>
                  <a:srgbClr val="003366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003366"/>
                </a:solidFill>
                <a:latin typeface="Times New Roman"/>
                <a:cs typeface="Times New Roman"/>
              </a:rPr>
              <a:t>of</a:t>
            </a:r>
            <a:r>
              <a:rPr sz="3200" spc="-20" dirty="0">
                <a:solidFill>
                  <a:srgbClr val="003366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003366"/>
                </a:solidFill>
                <a:latin typeface="Times New Roman"/>
                <a:cs typeface="Times New Roman"/>
              </a:rPr>
              <a:t>pixels</a:t>
            </a:r>
            <a:r>
              <a:rPr sz="3200" spc="-20" dirty="0">
                <a:solidFill>
                  <a:srgbClr val="003366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003366"/>
                </a:solidFill>
                <a:latin typeface="Times New Roman"/>
                <a:cs typeface="Times New Roman"/>
              </a:rPr>
              <a:t>in</a:t>
            </a:r>
            <a:r>
              <a:rPr sz="3200" spc="-5" dirty="0">
                <a:solidFill>
                  <a:srgbClr val="003366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003366"/>
                </a:solidFill>
                <a:latin typeface="Times New Roman"/>
                <a:cs typeface="Times New Roman"/>
              </a:rPr>
              <a:t>the</a:t>
            </a:r>
            <a:r>
              <a:rPr sz="3200" spc="-5" dirty="0">
                <a:solidFill>
                  <a:srgbClr val="003366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003366"/>
                </a:solidFill>
                <a:latin typeface="Times New Roman"/>
                <a:cs typeface="Times New Roman"/>
              </a:rPr>
              <a:t>image,</a:t>
            </a:r>
            <a:r>
              <a:rPr sz="3200" spc="-25" dirty="0">
                <a:solidFill>
                  <a:srgbClr val="003366"/>
                </a:solidFill>
                <a:latin typeface="Times New Roman"/>
                <a:cs typeface="Times New Roman"/>
              </a:rPr>
              <a:t> </a:t>
            </a:r>
            <a:r>
              <a:rPr sz="3200" i="1" dirty="0">
                <a:solidFill>
                  <a:srgbClr val="003366"/>
                </a:solidFill>
                <a:latin typeface="Times New Roman"/>
                <a:cs typeface="Times New Roman"/>
              </a:rPr>
              <a:t>n</a:t>
            </a:r>
            <a:endParaRPr sz="3200">
              <a:latin typeface="Times New Roman"/>
              <a:cs typeface="Times New Roman"/>
            </a:endParaRPr>
          </a:p>
          <a:p>
            <a:pPr marL="13970" algn="ctr">
              <a:lnSpc>
                <a:spcPct val="100000"/>
              </a:lnSpc>
              <a:spcBef>
                <a:spcPts val="850"/>
              </a:spcBef>
              <a:tabLst>
                <a:tab pos="2518410" algn="l"/>
              </a:tabLst>
            </a:pPr>
            <a:r>
              <a:rPr sz="4800" i="1" spc="120" dirty="0">
                <a:latin typeface="Times New Roman"/>
                <a:cs typeface="Times New Roman"/>
              </a:rPr>
              <a:t>p</a:t>
            </a:r>
            <a:r>
              <a:rPr sz="4800" spc="105" dirty="0">
                <a:latin typeface="Times New Roman"/>
                <a:cs typeface="Times New Roman"/>
              </a:rPr>
              <a:t>(</a:t>
            </a:r>
            <a:r>
              <a:rPr sz="4800" i="1" spc="475" dirty="0">
                <a:latin typeface="Times New Roman"/>
                <a:cs typeface="Times New Roman"/>
              </a:rPr>
              <a:t>r</a:t>
            </a:r>
            <a:r>
              <a:rPr sz="4200" i="1" spc="67" baseline="-23809" dirty="0">
                <a:latin typeface="Times New Roman"/>
                <a:cs typeface="Times New Roman"/>
              </a:rPr>
              <a:t>k</a:t>
            </a:r>
            <a:r>
              <a:rPr sz="4200" i="1" spc="-434" baseline="-23809" dirty="0">
                <a:latin typeface="Times New Roman"/>
                <a:cs typeface="Times New Roman"/>
              </a:rPr>
              <a:t> </a:t>
            </a:r>
            <a:r>
              <a:rPr sz="4800" spc="60" dirty="0">
                <a:latin typeface="Times New Roman"/>
                <a:cs typeface="Times New Roman"/>
              </a:rPr>
              <a:t>)</a:t>
            </a:r>
            <a:r>
              <a:rPr sz="4800" spc="-185" dirty="0">
                <a:latin typeface="Times New Roman"/>
                <a:cs typeface="Times New Roman"/>
              </a:rPr>
              <a:t> </a:t>
            </a:r>
            <a:r>
              <a:rPr sz="4800" spc="100" dirty="0">
                <a:latin typeface="Symbol"/>
                <a:cs typeface="Symbol"/>
              </a:rPr>
              <a:t></a:t>
            </a:r>
            <a:r>
              <a:rPr sz="4800" spc="-225" dirty="0">
                <a:latin typeface="Times New Roman"/>
                <a:cs typeface="Times New Roman"/>
              </a:rPr>
              <a:t> </a:t>
            </a:r>
            <a:r>
              <a:rPr sz="4800" i="1" spc="-40" dirty="0">
                <a:latin typeface="Times New Roman"/>
                <a:cs typeface="Times New Roman"/>
              </a:rPr>
              <a:t>n</a:t>
            </a:r>
            <a:r>
              <a:rPr sz="4200" i="1" spc="67" baseline="-23809" dirty="0">
                <a:latin typeface="Times New Roman"/>
                <a:cs typeface="Times New Roman"/>
              </a:rPr>
              <a:t>k</a:t>
            </a:r>
            <a:r>
              <a:rPr sz="4200" i="1" baseline="-23809" dirty="0">
                <a:latin typeface="Times New Roman"/>
                <a:cs typeface="Times New Roman"/>
              </a:rPr>
              <a:t>	</a:t>
            </a:r>
            <a:r>
              <a:rPr sz="4800" spc="50" dirty="0">
                <a:latin typeface="Times New Roman"/>
                <a:cs typeface="Times New Roman"/>
              </a:rPr>
              <a:t>/</a:t>
            </a:r>
            <a:r>
              <a:rPr sz="4800" spc="-430" dirty="0">
                <a:latin typeface="Times New Roman"/>
                <a:cs typeface="Times New Roman"/>
              </a:rPr>
              <a:t> </a:t>
            </a:r>
            <a:r>
              <a:rPr sz="4800" i="1" spc="90" dirty="0">
                <a:latin typeface="Times New Roman"/>
                <a:cs typeface="Times New Roman"/>
              </a:rPr>
              <a:t>n</a:t>
            </a:r>
            <a:endParaRPr sz="4800">
              <a:latin typeface="Times New Roman"/>
              <a:cs typeface="Times New Roman"/>
            </a:endParaRPr>
          </a:p>
          <a:p>
            <a:pPr marL="993140" marR="441325" indent="-891540">
              <a:lnSpc>
                <a:spcPct val="110100"/>
              </a:lnSpc>
              <a:spcBef>
                <a:spcPts val="1250"/>
              </a:spcBef>
              <a:tabLst>
                <a:tab pos="543560" algn="l"/>
              </a:tabLst>
            </a:pPr>
            <a:r>
              <a:rPr sz="3200" u="dbl" dirty="0">
                <a:solidFill>
                  <a:srgbClr val="003366"/>
                </a:solidFill>
                <a:uFill>
                  <a:solidFill>
                    <a:srgbClr val="E2E1C6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3200" spc="35" dirty="0">
                <a:solidFill>
                  <a:srgbClr val="003366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003366"/>
                </a:solidFill>
                <a:latin typeface="Wingdings"/>
                <a:cs typeface="Wingdings"/>
              </a:rPr>
              <a:t></a:t>
            </a:r>
            <a:r>
              <a:rPr sz="3200" spc="40" dirty="0">
                <a:solidFill>
                  <a:srgbClr val="003366"/>
                </a:solidFill>
                <a:latin typeface="Times New Roman"/>
                <a:cs typeface="Times New Roman"/>
              </a:rPr>
              <a:t> </a:t>
            </a:r>
            <a:r>
              <a:rPr sz="3200" i="1" spc="5" dirty="0">
                <a:solidFill>
                  <a:srgbClr val="003366"/>
                </a:solidFill>
                <a:latin typeface="Times New Roman"/>
                <a:cs typeface="Times New Roman"/>
              </a:rPr>
              <a:t>p(r</a:t>
            </a:r>
            <a:r>
              <a:rPr sz="3150" i="1" spc="7" baseline="-21164" dirty="0">
                <a:solidFill>
                  <a:srgbClr val="003366"/>
                </a:solidFill>
                <a:latin typeface="Times New Roman"/>
                <a:cs typeface="Times New Roman"/>
              </a:rPr>
              <a:t>k</a:t>
            </a:r>
            <a:r>
              <a:rPr sz="3200" i="1" spc="5" dirty="0">
                <a:solidFill>
                  <a:srgbClr val="003366"/>
                </a:solidFill>
                <a:latin typeface="Times New Roman"/>
                <a:cs typeface="Times New Roman"/>
              </a:rPr>
              <a:t>)</a:t>
            </a:r>
            <a:r>
              <a:rPr sz="3200" i="1" spc="-20" dirty="0">
                <a:solidFill>
                  <a:srgbClr val="003366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003366"/>
                </a:solidFill>
                <a:latin typeface="Times New Roman"/>
                <a:cs typeface="Times New Roman"/>
              </a:rPr>
              <a:t>gives an</a:t>
            </a:r>
            <a:r>
              <a:rPr sz="3200" spc="-25" dirty="0">
                <a:solidFill>
                  <a:srgbClr val="003366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003366"/>
                </a:solidFill>
                <a:latin typeface="Times New Roman"/>
                <a:cs typeface="Times New Roman"/>
              </a:rPr>
              <a:t>estimation</a:t>
            </a:r>
            <a:r>
              <a:rPr sz="3200" spc="-20" dirty="0">
                <a:solidFill>
                  <a:srgbClr val="003366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003366"/>
                </a:solidFill>
                <a:latin typeface="Times New Roman"/>
                <a:cs typeface="Times New Roman"/>
              </a:rPr>
              <a:t>of</a:t>
            </a:r>
            <a:r>
              <a:rPr sz="3200" spc="-15" dirty="0">
                <a:solidFill>
                  <a:srgbClr val="003366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003366"/>
                </a:solidFill>
                <a:latin typeface="Times New Roman"/>
                <a:cs typeface="Times New Roman"/>
              </a:rPr>
              <a:t>the probability</a:t>
            </a:r>
            <a:r>
              <a:rPr sz="3200" spc="-45" dirty="0">
                <a:solidFill>
                  <a:srgbClr val="003366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003366"/>
                </a:solidFill>
                <a:latin typeface="Times New Roman"/>
                <a:cs typeface="Times New Roman"/>
              </a:rPr>
              <a:t>of </a:t>
            </a:r>
            <a:r>
              <a:rPr sz="3200" spc="-785" dirty="0">
                <a:solidFill>
                  <a:srgbClr val="003366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003366"/>
                </a:solidFill>
                <a:latin typeface="Times New Roman"/>
                <a:cs typeface="Times New Roman"/>
              </a:rPr>
              <a:t>occurrence</a:t>
            </a:r>
            <a:r>
              <a:rPr sz="3200" spc="-40" dirty="0">
                <a:solidFill>
                  <a:srgbClr val="003366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003366"/>
                </a:solidFill>
                <a:latin typeface="Times New Roman"/>
                <a:cs typeface="Times New Roman"/>
              </a:rPr>
              <a:t>of</a:t>
            </a:r>
            <a:r>
              <a:rPr sz="3200" spc="-20" dirty="0">
                <a:solidFill>
                  <a:srgbClr val="003366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003366"/>
                </a:solidFill>
                <a:latin typeface="Times New Roman"/>
                <a:cs typeface="Times New Roman"/>
              </a:rPr>
              <a:t>gray</a:t>
            </a:r>
            <a:r>
              <a:rPr sz="3200" spc="-15" dirty="0">
                <a:solidFill>
                  <a:srgbClr val="003366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003366"/>
                </a:solidFill>
                <a:latin typeface="Times New Roman"/>
                <a:cs typeface="Times New Roman"/>
              </a:rPr>
              <a:t>level</a:t>
            </a:r>
            <a:r>
              <a:rPr sz="3200" spc="-20" dirty="0">
                <a:solidFill>
                  <a:srgbClr val="003366"/>
                </a:solidFill>
                <a:latin typeface="Times New Roman"/>
                <a:cs typeface="Times New Roman"/>
              </a:rPr>
              <a:t> </a:t>
            </a:r>
            <a:r>
              <a:rPr sz="3200" i="1" spc="5" dirty="0">
                <a:solidFill>
                  <a:srgbClr val="003366"/>
                </a:solidFill>
                <a:latin typeface="Times New Roman"/>
                <a:cs typeface="Times New Roman"/>
              </a:rPr>
              <a:t>r</a:t>
            </a:r>
            <a:r>
              <a:rPr sz="3150" i="1" spc="7" baseline="-21164" dirty="0">
                <a:solidFill>
                  <a:srgbClr val="003366"/>
                </a:solidFill>
                <a:latin typeface="Times New Roman"/>
                <a:cs typeface="Times New Roman"/>
              </a:rPr>
              <a:t>k</a:t>
            </a:r>
            <a:endParaRPr sz="3150" baseline="-21164">
              <a:latin typeface="Times New Roman"/>
              <a:cs typeface="Times New Roman"/>
            </a:endParaRPr>
          </a:p>
          <a:p>
            <a:pPr marL="1056640" marR="713740" indent="-955675">
              <a:lnSpc>
                <a:spcPct val="110000"/>
              </a:lnSpc>
              <a:tabLst>
                <a:tab pos="543560" algn="l"/>
              </a:tabLst>
            </a:pPr>
            <a:r>
              <a:rPr sz="3200" u="dbl" dirty="0">
                <a:solidFill>
                  <a:srgbClr val="003366"/>
                </a:solidFill>
                <a:uFill>
                  <a:solidFill>
                    <a:srgbClr val="E2E1C6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3200" spc="35" dirty="0">
                <a:solidFill>
                  <a:srgbClr val="003366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003366"/>
                </a:solidFill>
                <a:latin typeface="Wingdings"/>
                <a:cs typeface="Wingdings"/>
              </a:rPr>
              <a:t></a:t>
            </a:r>
            <a:r>
              <a:rPr sz="3200" dirty="0">
                <a:solidFill>
                  <a:srgbClr val="003366"/>
                </a:solidFill>
                <a:latin typeface="Times New Roman"/>
                <a:cs typeface="Times New Roman"/>
              </a:rPr>
              <a:t> The sum of all components of a normalized </a:t>
            </a:r>
            <a:r>
              <a:rPr sz="3200" spc="-785" dirty="0">
                <a:solidFill>
                  <a:srgbClr val="003366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003366"/>
                </a:solidFill>
                <a:latin typeface="Times New Roman"/>
                <a:cs typeface="Times New Roman"/>
              </a:rPr>
              <a:t>histogram</a:t>
            </a:r>
            <a:r>
              <a:rPr sz="3200" spc="-45" dirty="0">
                <a:solidFill>
                  <a:srgbClr val="003366"/>
                </a:solidFill>
                <a:latin typeface="Times New Roman"/>
                <a:cs typeface="Times New Roman"/>
              </a:rPr>
              <a:t> </a:t>
            </a:r>
            <a:r>
              <a:rPr sz="3200" spc="-5" dirty="0">
                <a:solidFill>
                  <a:srgbClr val="003366"/>
                </a:solidFill>
                <a:latin typeface="Times New Roman"/>
                <a:cs typeface="Times New Roman"/>
              </a:rPr>
              <a:t>is</a:t>
            </a:r>
            <a:r>
              <a:rPr sz="3200" spc="5" dirty="0">
                <a:solidFill>
                  <a:srgbClr val="003366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003366"/>
                </a:solidFill>
                <a:latin typeface="Times New Roman"/>
                <a:cs typeface="Times New Roman"/>
              </a:rPr>
              <a:t>equal</a:t>
            </a:r>
            <a:r>
              <a:rPr sz="3200" spc="-25" dirty="0">
                <a:solidFill>
                  <a:srgbClr val="003366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003366"/>
                </a:solidFill>
                <a:latin typeface="Times New Roman"/>
                <a:cs typeface="Times New Roman"/>
              </a:rPr>
              <a:t>to</a:t>
            </a:r>
            <a:r>
              <a:rPr sz="3200" spc="-5" dirty="0">
                <a:solidFill>
                  <a:srgbClr val="003366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003366"/>
                </a:solidFill>
                <a:latin typeface="Times New Roman"/>
                <a:cs typeface="Times New Roman"/>
              </a:rPr>
              <a:t>1</a:t>
            </a:r>
            <a:endParaRPr sz="3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6370320"/>
            <a:ext cx="342900" cy="9525"/>
          </a:xfrm>
          <a:custGeom>
            <a:avLst/>
            <a:gdLst/>
            <a:ahLst/>
            <a:cxnLst/>
            <a:rect l="l" t="t" r="r" b="b"/>
            <a:pathLst>
              <a:path w="342900" h="9525">
                <a:moveTo>
                  <a:pt x="342900" y="0"/>
                </a:moveTo>
                <a:lnTo>
                  <a:pt x="0" y="0"/>
                </a:lnTo>
                <a:lnTo>
                  <a:pt x="0" y="9143"/>
                </a:lnTo>
                <a:lnTo>
                  <a:pt x="342900" y="9143"/>
                </a:lnTo>
                <a:lnTo>
                  <a:pt x="342900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6414515"/>
            <a:ext cx="344170" cy="81280"/>
          </a:xfrm>
          <a:custGeom>
            <a:avLst/>
            <a:gdLst/>
            <a:ahLst/>
            <a:cxnLst/>
            <a:rect l="l" t="t" r="r" b="b"/>
            <a:pathLst>
              <a:path w="344170" h="81279">
                <a:moveTo>
                  <a:pt x="343662" y="60960"/>
                </a:moveTo>
                <a:lnTo>
                  <a:pt x="0" y="60960"/>
                </a:lnTo>
                <a:lnTo>
                  <a:pt x="0" y="80772"/>
                </a:lnTo>
                <a:lnTo>
                  <a:pt x="343662" y="80772"/>
                </a:lnTo>
                <a:lnTo>
                  <a:pt x="343662" y="60960"/>
                </a:lnTo>
                <a:close/>
              </a:path>
              <a:path w="344170" h="81279">
                <a:moveTo>
                  <a:pt x="343662" y="0"/>
                </a:moveTo>
                <a:lnTo>
                  <a:pt x="0" y="0"/>
                </a:lnTo>
                <a:lnTo>
                  <a:pt x="0" y="38100"/>
                </a:lnTo>
                <a:lnTo>
                  <a:pt x="343662" y="38100"/>
                </a:lnTo>
                <a:lnTo>
                  <a:pt x="343662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6219444"/>
            <a:ext cx="344170" cy="29209"/>
          </a:xfrm>
          <a:custGeom>
            <a:avLst/>
            <a:gdLst/>
            <a:ahLst/>
            <a:cxnLst/>
            <a:rect l="l" t="t" r="r" b="b"/>
            <a:pathLst>
              <a:path w="344170" h="29210">
                <a:moveTo>
                  <a:pt x="343662" y="0"/>
                </a:moveTo>
                <a:lnTo>
                  <a:pt x="0" y="0"/>
                </a:lnTo>
                <a:lnTo>
                  <a:pt x="0" y="28955"/>
                </a:lnTo>
                <a:lnTo>
                  <a:pt x="343662" y="28955"/>
                </a:lnTo>
                <a:lnTo>
                  <a:pt x="343662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6150864"/>
            <a:ext cx="342900" cy="12700"/>
          </a:xfrm>
          <a:custGeom>
            <a:avLst/>
            <a:gdLst/>
            <a:ahLst/>
            <a:cxnLst/>
            <a:rect l="l" t="t" r="r" b="b"/>
            <a:pathLst>
              <a:path w="342900" h="12700">
                <a:moveTo>
                  <a:pt x="342900" y="0"/>
                </a:moveTo>
                <a:lnTo>
                  <a:pt x="0" y="0"/>
                </a:lnTo>
                <a:lnTo>
                  <a:pt x="0" y="12192"/>
                </a:lnTo>
                <a:lnTo>
                  <a:pt x="342900" y="12192"/>
                </a:lnTo>
                <a:lnTo>
                  <a:pt x="342900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6294120"/>
            <a:ext cx="344170" cy="20320"/>
          </a:xfrm>
          <a:custGeom>
            <a:avLst/>
            <a:gdLst/>
            <a:ahLst/>
            <a:cxnLst/>
            <a:rect l="l" t="t" r="r" b="b"/>
            <a:pathLst>
              <a:path w="344170" h="20320">
                <a:moveTo>
                  <a:pt x="343662" y="0"/>
                </a:moveTo>
                <a:lnTo>
                  <a:pt x="0" y="0"/>
                </a:lnTo>
                <a:lnTo>
                  <a:pt x="0" y="19811"/>
                </a:lnTo>
                <a:lnTo>
                  <a:pt x="343662" y="19811"/>
                </a:lnTo>
                <a:lnTo>
                  <a:pt x="343662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0" y="5462015"/>
            <a:ext cx="344170" cy="66040"/>
          </a:xfrm>
          <a:custGeom>
            <a:avLst/>
            <a:gdLst/>
            <a:ahLst/>
            <a:cxnLst/>
            <a:rect l="l" t="t" r="r" b="b"/>
            <a:pathLst>
              <a:path w="344170" h="66039">
                <a:moveTo>
                  <a:pt x="342900" y="56388"/>
                </a:moveTo>
                <a:lnTo>
                  <a:pt x="0" y="56388"/>
                </a:lnTo>
                <a:lnTo>
                  <a:pt x="0" y="65532"/>
                </a:lnTo>
                <a:lnTo>
                  <a:pt x="342900" y="65532"/>
                </a:lnTo>
                <a:lnTo>
                  <a:pt x="342900" y="56388"/>
                </a:lnTo>
                <a:close/>
              </a:path>
              <a:path w="344170" h="66039">
                <a:moveTo>
                  <a:pt x="343662" y="0"/>
                </a:moveTo>
                <a:lnTo>
                  <a:pt x="0" y="0"/>
                </a:lnTo>
                <a:lnTo>
                  <a:pt x="0" y="38100"/>
                </a:lnTo>
                <a:lnTo>
                  <a:pt x="343662" y="38100"/>
                </a:lnTo>
                <a:lnTo>
                  <a:pt x="343662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0" y="6076188"/>
            <a:ext cx="344170" cy="20320"/>
          </a:xfrm>
          <a:custGeom>
            <a:avLst/>
            <a:gdLst/>
            <a:ahLst/>
            <a:cxnLst/>
            <a:rect l="l" t="t" r="r" b="b"/>
            <a:pathLst>
              <a:path w="344170" h="20320">
                <a:moveTo>
                  <a:pt x="343662" y="0"/>
                </a:moveTo>
                <a:lnTo>
                  <a:pt x="0" y="0"/>
                </a:lnTo>
                <a:lnTo>
                  <a:pt x="0" y="19812"/>
                </a:lnTo>
                <a:lnTo>
                  <a:pt x="343662" y="19812"/>
                </a:lnTo>
                <a:lnTo>
                  <a:pt x="343662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0" y="5870447"/>
            <a:ext cx="344170" cy="29209"/>
          </a:xfrm>
          <a:custGeom>
            <a:avLst/>
            <a:gdLst/>
            <a:ahLst/>
            <a:cxnLst/>
            <a:rect l="l" t="t" r="r" b="b"/>
            <a:pathLst>
              <a:path w="344170" h="29210">
                <a:moveTo>
                  <a:pt x="343662" y="0"/>
                </a:moveTo>
                <a:lnTo>
                  <a:pt x="0" y="0"/>
                </a:lnTo>
                <a:lnTo>
                  <a:pt x="0" y="28955"/>
                </a:lnTo>
                <a:lnTo>
                  <a:pt x="343662" y="28955"/>
                </a:lnTo>
                <a:lnTo>
                  <a:pt x="343662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0" y="5750052"/>
            <a:ext cx="342900" cy="12700"/>
          </a:xfrm>
          <a:custGeom>
            <a:avLst/>
            <a:gdLst/>
            <a:ahLst/>
            <a:cxnLst/>
            <a:rect l="l" t="t" r="r" b="b"/>
            <a:pathLst>
              <a:path w="342900" h="12700">
                <a:moveTo>
                  <a:pt x="342900" y="0"/>
                </a:moveTo>
                <a:lnTo>
                  <a:pt x="0" y="0"/>
                </a:lnTo>
                <a:lnTo>
                  <a:pt x="0" y="12192"/>
                </a:lnTo>
                <a:lnTo>
                  <a:pt x="342900" y="12192"/>
                </a:lnTo>
                <a:lnTo>
                  <a:pt x="342900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0" y="6047232"/>
            <a:ext cx="342900" cy="9525"/>
          </a:xfrm>
          <a:custGeom>
            <a:avLst/>
            <a:gdLst/>
            <a:ahLst/>
            <a:cxnLst/>
            <a:rect l="l" t="t" r="r" b="b"/>
            <a:pathLst>
              <a:path w="342900" h="9525">
                <a:moveTo>
                  <a:pt x="342900" y="0"/>
                </a:moveTo>
                <a:lnTo>
                  <a:pt x="0" y="0"/>
                </a:lnTo>
                <a:lnTo>
                  <a:pt x="0" y="9143"/>
                </a:lnTo>
                <a:lnTo>
                  <a:pt x="342900" y="9143"/>
                </a:lnTo>
                <a:lnTo>
                  <a:pt x="342900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0" y="5550408"/>
            <a:ext cx="342900" cy="12700"/>
          </a:xfrm>
          <a:custGeom>
            <a:avLst/>
            <a:gdLst/>
            <a:ahLst/>
            <a:cxnLst/>
            <a:rect l="l" t="t" r="r" b="b"/>
            <a:pathLst>
              <a:path w="342900" h="12700">
                <a:moveTo>
                  <a:pt x="342900" y="0"/>
                </a:moveTo>
                <a:lnTo>
                  <a:pt x="0" y="0"/>
                </a:lnTo>
                <a:lnTo>
                  <a:pt x="0" y="12192"/>
                </a:lnTo>
                <a:lnTo>
                  <a:pt x="342900" y="12192"/>
                </a:lnTo>
                <a:lnTo>
                  <a:pt x="342900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0" y="5635752"/>
            <a:ext cx="342900" cy="12700"/>
          </a:xfrm>
          <a:custGeom>
            <a:avLst/>
            <a:gdLst/>
            <a:ahLst/>
            <a:cxnLst/>
            <a:rect l="l" t="t" r="r" b="b"/>
            <a:pathLst>
              <a:path w="342900" h="12700">
                <a:moveTo>
                  <a:pt x="342900" y="0"/>
                </a:moveTo>
                <a:lnTo>
                  <a:pt x="0" y="0"/>
                </a:lnTo>
                <a:lnTo>
                  <a:pt x="0" y="12192"/>
                </a:lnTo>
                <a:lnTo>
                  <a:pt x="342900" y="12192"/>
                </a:lnTo>
                <a:lnTo>
                  <a:pt x="342900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0" y="5917691"/>
            <a:ext cx="344170" cy="48895"/>
          </a:xfrm>
          <a:custGeom>
            <a:avLst/>
            <a:gdLst/>
            <a:ahLst/>
            <a:cxnLst/>
            <a:rect l="l" t="t" r="r" b="b"/>
            <a:pathLst>
              <a:path w="344170" h="48895">
                <a:moveTo>
                  <a:pt x="342900" y="0"/>
                </a:moveTo>
                <a:lnTo>
                  <a:pt x="0" y="0"/>
                </a:lnTo>
                <a:lnTo>
                  <a:pt x="0" y="9144"/>
                </a:lnTo>
                <a:lnTo>
                  <a:pt x="342900" y="9144"/>
                </a:lnTo>
                <a:lnTo>
                  <a:pt x="342900" y="0"/>
                </a:lnTo>
                <a:close/>
              </a:path>
              <a:path w="344170" h="48895">
                <a:moveTo>
                  <a:pt x="343662" y="28956"/>
                </a:moveTo>
                <a:lnTo>
                  <a:pt x="0" y="28956"/>
                </a:lnTo>
                <a:lnTo>
                  <a:pt x="0" y="48768"/>
                </a:lnTo>
                <a:lnTo>
                  <a:pt x="343662" y="48768"/>
                </a:lnTo>
                <a:lnTo>
                  <a:pt x="343662" y="28956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0" y="5269991"/>
            <a:ext cx="344170" cy="125095"/>
          </a:xfrm>
          <a:custGeom>
            <a:avLst/>
            <a:gdLst/>
            <a:ahLst/>
            <a:cxnLst/>
            <a:rect l="l" t="t" r="r" b="b"/>
            <a:pathLst>
              <a:path w="344170" h="125095">
                <a:moveTo>
                  <a:pt x="342900" y="0"/>
                </a:moveTo>
                <a:lnTo>
                  <a:pt x="0" y="0"/>
                </a:lnTo>
                <a:lnTo>
                  <a:pt x="0" y="9144"/>
                </a:lnTo>
                <a:lnTo>
                  <a:pt x="342900" y="9144"/>
                </a:lnTo>
                <a:lnTo>
                  <a:pt x="342900" y="0"/>
                </a:lnTo>
                <a:close/>
              </a:path>
              <a:path w="344170" h="125095">
                <a:moveTo>
                  <a:pt x="343662" y="105156"/>
                </a:moveTo>
                <a:lnTo>
                  <a:pt x="0" y="105156"/>
                </a:lnTo>
                <a:lnTo>
                  <a:pt x="0" y="124968"/>
                </a:lnTo>
                <a:lnTo>
                  <a:pt x="343662" y="124968"/>
                </a:lnTo>
                <a:lnTo>
                  <a:pt x="343662" y="105156"/>
                </a:lnTo>
                <a:close/>
              </a:path>
              <a:path w="344170" h="125095">
                <a:moveTo>
                  <a:pt x="343662" y="44196"/>
                </a:moveTo>
                <a:lnTo>
                  <a:pt x="0" y="44196"/>
                </a:lnTo>
                <a:lnTo>
                  <a:pt x="0" y="82296"/>
                </a:lnTo>
                <a:lnTo>
                  <a:pt x="343662" y="82296"/>
                </a:lnTo>
                <a:lnTo>
                  <a:pt x="343662" y="44196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0" y="5119115"/>
            <a:ext cx="344170" cy="29209"/>
          </a:xfrm>
          <a:custGeom>
            <a:avLst/>
            <a:gdLst/>
            <a:ahLst/>
            <a:cxnLst/>
            <a:rect l="l" t="t" r="r" b="b"/>
            <a:pathLst>
              <a:path w="344170" h="29210">
                <a:moveTo>
                  <a:pt x="343662" y="0"/>
                </a:moveTo>
                <a:lnTo>
                  <a:pt x="0" y="0"/>
                </a:lnTo>
                <a:lnTo>
                  <a:pt x="0" y="28955"/>
                </a:lnTo>
                <a:lnTo>
                  <a:pt x="343662" y="28955"/>
                </a:lnTo>
                <a:lnTo>
                  <a:pt x="343662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0" y="5050535"/>
            <a:ext cx="342900" cy="12700"/>
          </a:xfrm>
          <a:custGeom>
            <a:avLst/>
            <a:gdLst/>
            <a:ahLst/>
            <a:cxnLst/>
            <a:rect l="l" t="t" r="r" b="b"/>
            <a:pathLst>
              <a:path w="342900" h="12700">
                <a:moveTo>
                  <a:pt x="342900" y="0"/>
                </a:moveTo>
                <a:lnTo>
                  <a:pt x="0" y="0"/>
                </a:lnTo>
                <a:lnTo>
                  <a:pt x="0" y="12191"/>
                </a:lnTo>
                <a:lnTo>
                  <a:pt x="342900" y="12191"/>
                </a:lnTo>
                <a:lnTo>
                  <a:pt x="342900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0" y="5195315"/>
            <a:ext cx="344170" cy="20320"/>
          </a:xfrm>
          <a:custGeom>
            <a:avLst/>
            <a:gdLst/>
            <a:ahLst/>
            <a:cxnLst/>
            <a:rect l="l" t="t" r="r" b="b"/>
            <a:pathLst>
              <a:path w="344170" h="20320">
                <a:moveTo>
                  <a:pt x="343662" y="0"/>
                </a:moveTo>
                <a:lnTo>
                  <a:pt x="0" y="0"/>
                </a:lnTo>
                <a:lnTo>
                  <a:pt x="0" y="19811"/>
                </a:lnTo>
                <a:lnTo>
                  <a:pt x="343662" y="19811"/>
                </a:lnTo>
                <a:lnTo>
                  <a:pt x="343662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0" y="4361688"/>
            <a:ext cx="344170" cy="66040"/>
          </a:xfrm>
          <a:custGeom>
            <a:avLst/>
            <a:gdLst/>
            <a:ahLst/>
            <a:cxnLst/>
            <a:rect l="l" t="t" r="r" b="b"/>
            <a:pathLst>
              <a:path w="344170" h="66039">
                <a:moveTo>
                  <a:pt x="342900" y="56388"/>
                </a:moveTo>
                <a:lnTo>
                  <a:pt x="0" y="56388"/>
                </a:lnTo>
                <a:lnTo>
                  <a:pt x="0" y="65544"/>
                </a:lnTo>
                <a:lnTo>
                  <a:pt x="342900" y="65544"/>
                </a:lnTo>
                <a:lnTo>
                  <a:pt x="342900" y="56388"/>
                </a:lnTo>
                <a:close/>
              </a:path>
              <a:path w="344170" h="66039">
                <a:moveTo>
                  <a:pt x="343662" y="0"/>
                </a:moveTo>
                <a:lnTo>
                  <a:pt x="0" y="0"/>
                </a:lnTo>
                <a:lnTo>
                  <a:pt x="0" y="38100"/>
                </a:lnTo>
                <a:lnTo>
                  <a:pt x="343662" y="38100"/>
                </a:lnTo>
                <a:lnTo>
                  <a:pt x="343662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0" y="4975859"/>
            <a:ext cx="344170" cy="20320"/>
          </a:xfrm>
          <a:custGeom>
            <a:avLst/>
            <a:gdLst/>
            <a:ahLst/>
            <a:cxnLst/>
            <a:rect l="l" t="t" r="r" b="b"/>
            <a:pathLst>
              <a:path w="344170" h="20320">
                <a:moveTo>
                  <a:pt x="343662" y="0"/>
                </a:moveTo>
                <a:lnTo>
                  <a:pt x="0" y="0"/>
                </a:lnTo>
                <a:lnTo>
                  <a:pt x="0" y="19812"/>
                </a:lnTo>
                <a:lnTo>
                  <a:pt x="343662" y="19812"/>
                </a:lnTo>
                <a:lnTo>
                  <a:pt x="343662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0" y="4771644"/>
            <a:ext cx="344170" cy="29209"/>
          </a:xfrm>
          <a:custGeom>
            <a:avLst/>
            <a:gdLst/>
            <a:ahLst/>
            <a:cxnLst/>
            <a:rect l="l" t="t" r="r" b="b"/>
            <a:pathLst>
              <a:path w="344170" h="29210">
                <a:moveTo>
                  <a:pt x="343662" y="0"/>
                </a:moveTo>
                <a:lnTo>
                  <a:pt x="0" y="0"/>
                </a:lnTo>
                <a:lnTo>
                  <a:pt x="0" y="28955"/>
                </a:lnTo>
                <a:lnTo>
                  <a:pt x="343662" y="28955"/>
                </a:lnTo>
                <a:lnTo>
                  <a:pt x="343662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0" y="4649723"/>
            <a:ext cx="342900" cy="12700"/>
          </a:xfrm>
          <a:custGeom>
            <a:avLst/>
            <a:gdLst/>
            <a:ahLst/>
            <a:cxnLst/>
            <a:rect l="l" t="t" r="r" b="b"/>
            <a:pathLst>
              <a:path w="342900" h="12700">
                <a:moveTo>
                  <a:pt x="342900" y="0"/>
                </a:moveTo>
                <a:lnTo>
                  <a:pt x="0" y="0"/>
                </a:lnTo>
                <a:lnTo>
                  <a:pt x="0" y="12191"/>
                </a:lnTo>
                <a:lnTo>
                  <a:pt x="342900" y="12191"/>
                </a:lnTo>
                <a:lnTo>
                  <a:pt x="342900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0" y="4946903"/>
            <a:ext cx="342900" cy="9525"/>
          </a:xfrm>
          <a:custGeom>
            <a:avLst/>
            <a:gdLst/>
            <a:ahLst/>
            <a:cxnLst/>
            <a:rect l="l" t="t" r="r" b="b"/>
            <a:pathLst>
              <a:path w="342900" h="9525">
                <a:moveTo>
                  <a:pt x="342900" y="0"/>
                </a:moveTo>
                <a:lnTo>
                  <a:pt x="0" y="0"/>
                </a:lnTo>
                <a:lnTo>
                  <a:pt x="0" y="9144"/>
                </a:lnTo>
                <a:lnTo>
                  <a:pt x="342900" y="9144"/>
                </a:lnTo>
                <a:lnTo>
                  <a:pt x="342900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0" y="4450079"/>
            <a:ext cx="342900" cy="12700"/>
          </a:xfrm>
          <a:custGeom>
            <a:avLst/>
            <a:gdLst/>
            <a:ahLst/>
            <a:cxnLst/>
            <a:rect l="l" t="t" r="r" b="b"/>
            <a:pathLst>
              <a:path w="342900" h="12700">
                <a:moveTo>
                  <a:pt x="342900" y="0"/>
                </a:moveTo>
                <a:lnTo>
                  <a:pt x="0" y="0"/>
                </a:lnTo>
                <a:lnTo>
                  <a:pt x="0" y="12192"/>
                </a:lnTo>
                <a:lnTo>
                  <a:pt x="342900" y="12192"/>
                </a:lnTo>
                <a:lnTo>
                  <a:pt x="342900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0" y="4535423"/>
            <a:ext cx="342900" cy="12700"/>
          </a:xfrm>
          <a:custGeom>
            <a:avLst/>
            <a:gdLst/>
            <a:ahLst/>
            <a:cxnLst/>
            <a:rect l="l" t="t" r="r" b="b"/>
            <a:pathLst>
              <a:path w="342900" h="12700">
                <a:moveTo>
                  <a:pt x="342900" y="0"/>
                </a:moveTo>
                <a:lnTo>
                  <a:pt x="0" y="0"/>
                </a:lnTo>
                <a:lnTo>
                  <a:pt x="0" y="12191"/>
                </a:lnTo>
                <a:lnTo>
                  <a:pt x="342900" y="12191"/>
                </a:lnTo>
                <a:lnTo>
                  <a:pt x="342900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0" y="4818888"/>
            <a:ext cx="344170" cy="47625"/>
          </a:xfrm>
          <a:custGeom>
            <a:avLst/>
            <a:gdLst/>
            <a:ahLst/>
            <a:cxnLst/>
            <a:rect l="l" t="t" r="r" b="b"/>
            <a:pathLst>
              <a:path w="344170" h="47625">
                <a:moveTo>
                  <a:pt x="342900" y="0"/>
                </a:moveTo>
                <a:lnTo>
                  <a:pt x="0" y="0"/>
                </a:lnTo>
                <a:lnTo>
                  <a:pt x="0" y="9156"/>
                </a:lnTo>
                <a:lnTo>
                  <a:pt x="342900" y="9156"/>
                </a:lnTo>
                <a:lnTo>
                  <a:pt x="342900" y="0"/>
                </a:lnTo>
                <a:close/>
              </a:path>
              <a:path w="344170" h="47625">
                <a:moveTo>
                  <a:pt x="343662" y="27432"/>
                </a:moveTo>
                <a:lnTo>
                  <a:pt x="0" y="27432"/>
                </a:lnTo>
                <a:lnTo>
                  <a:pt x="0" y="47244"/>
                </a:lnTo>
                <a:lnTo>
                  <a:pt x="343662" y="47244"/>
                </a:lnTo>
                <a:lnTo>
                  <a:pt x="343662" y="27432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0" y="4183379"/>
            <a:ext cx="344170" cy="29209"/>
          </a:xfrm>
          <a:custGeom>
            <a:avLst/>
            <a:gdLst/>
            <a:ahLst/>
            <a:cxnLst/>
            <a:rect l="l" t="t" r="r" b="b"/>
            <a:pathLst>
              <a:path w="344170" h="29210">
                <a:moveTo>
                  <a:pt x="343662" y="0"/>
                </a:moveTo>
                <a:lnTo>
                  <a:pt x="0" y="0"/>
                </a:lnTo>
                <a:lnTo>
                  <a:pt x="0" y="28956"/>
                </a:lnTo>
                <a:lnTo>
                  <a:pt x="343662" y="28956"/>
                </a:lnTo>
                <a:lnTo>
                  <a:pt x="343662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0" y="4062984"/>
            <a:ext cx="342900" cy="12700"/>
          </a:xfrm>
          <a:custGeom>
            <a:avLst/>
            <a:gdLst/>
            <a:ahLst/>
            <a:cxnLst/>
            <a:rect l="l" t="t" r="r" b="b"/>
            <a:pathLst>
              <a:path w="342900" h="12700">
                <a:moveTo>
                  <a:pt x="342900" y="0"/>
                </a:moveTo>
                <a:lnTo>
                  <a:pt x="0" y="0"/>
                </a:lnTo>
                <a:lnTo>
                  <a:pt x="0" y="12191"/>
                </a:lnTo>
                <a:lnTo>
                  <a:pt x="342900" y="12191"/>
                </a:lnTo>
                <a:lnTo>
                  <a:pt x="342900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0" y="3948684"/>
            <a:ext cx="342900" cy="12700"/>
          </a:xfrm>
          <a:custGeom>
            <a:avLst/>
            <a:gdLst/>
            <a:ahLst/>
            <a:cxnLst/>
            <a:rect l="l" t="t" r="r" b="b"/>
            <a:pathLst>
              <a:path w="342900" h="12700">
                <a:moveTo>
                  <a:pt x="342900" y="0"/>
                </a:moveTo>
                <a:lnTo>
                  <a:pt x="0" y="0"/>
                </a:lnTo>
                <a:lnTo>
                  <a:pt x="0" y="12191"/>
                </a:lnTo>
                <a:lnTo>
                  <a:pt x="342900" y="12191"/>
                </a:lnTo>
                <a:lnTo>
                  <a:pt x="342900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0" y="4230623"/>
            <a:ext cx="344170" cy="48895"/>
          </a:xfrm>
          <a:custGeom>
            <a:avLst/>
            <a:gdLst/>
            <a:ahLst/>
            <a:cxnLst/>
            <a:rect l="l" t="t" r="r" b="b"/>
            <a:pathLst>
              <a:path w="344170" h="48895">
                <a:moveTo>
                  <a:pt x="342900" y="0"/>
                </a:moveTo>
                <a:lnTo>
                  <a:pt x="0" y="0"/>
                </a:lnTo>
                <a:lnTo>
                  <a:pt x="0" y="9144"/>
                </a:lnTo>
                <a:lnTo>
                  <a:pt x="342900" y="9144"/>
                </a:lnTo>
                <a:lnTo>
                  <a:pt x="342900" y="0"/>
                </a:lnTo>
                <a:close/>
              </a:path>
              <a:path w="344170" h="48895">
                <a:moveTo>
                  <a:pt x="343662" y="28956"/>
                </a:moveTo>
                <a:lnTo>
                  <a:pt x="0" y="28956"/>
                </a:lnTo>
                <a:lnTo>
                  <a:pt x="0" y="48768"/>
                </a:lnTo>
                <a:lnTo>
                  <a:pt x="343662" y="48768"/>
                </a:lnTo>
                <a:lnTo>
                  <a:pt x="343662" y="28956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0" y="3753611"/>
            <a:ext cx="344170" cy="125095"/>
          </a:xfrm>
          <a:custGeom>
            <a:avLst/>
            <a:gdLst/>
            <a:ahLst/>
            <a:cxnLst/>
            <a:rect l="l" t="t" r="r" b="b"/>
            <a:pathLst>
              <a:path w="344170" h="125095">
                <a:moveTo>
                  <a:pt x="342900" y="0"/>
                </a:moveTo>
                <a:lnTo>
                  <a:pt x="0" y="0"/>
                </a:lnTo>
                <a:lnTo>
                  <a:pt x="0" y="9144"/>
                </a:lnTo>
                <a:lnTo>
                  <a:pt x="342900" y="9144"/>
                </a:lnTo>
                <a:lnTo>
                  <a:pt x="342900" y="0"/>
                </a:lnTo>
                <a:close/>
              </a:path>
              <a:path w="344170" h="125095">
                <a:moveTo>
                  <a:pt x="343662" y="105156"/>
                </a:moveTo>
                <a:lnTo>
                  <a:pt x="0" y="105156"/>
                </a:lnTo>
                <a:lnTo>
                  <a:pt x="0" y="124968"/>
                </a:lnTo>
                <a:lnTo>
                  <a:pt x="343662" y="124968"/>
                </a:lnTo>
                <a:lnTo>
                  <a:pt x="343662" y="105156"/>
                </a:lnTo>
                <a:close/>
              </a:path>
              <a:path w="344170" h="125095">
                <a:moveTo>
                  <a:pt x="343662" y="42672"/>
                </a:moveTo>
                <a:lnTo>
                  <a:pt x="0" y="42672"/>
                </a:lnTo>
                <a:lnTo>
                  <a:pt x="0" y="80772"/>
                </a:lnTo>
                <a:lnTo>
                  <a:pt x="343662" y="80772"/>
                </a:lnTo>
                <a:lnTo>
                  <a:pt x="343662" y="42672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0" y="3601211"/>
            <a:ext cx="344170" cy="29209"/>
          </a:xfrm>
          <a:custGeom>
            <a:avLst/>
            <a:gdLst/>
            <a:ahLst/>
            <a:cxnLst/>
            <a:rect l="l" t="t" r="r" b="b"/>
            <a:pathLst>
              <a:path w="344170" h="29210">
                <a:moveTo>
                  <a:pt x="343662" y="0"/>
                </a:moveTo>
                <a:lnTo>
                  <a:pt x="0" y="0"/>
                </a:lnTo>
                <a:lnTo>
                  <a:pt x="0" y="28955"/>
                </a:lnTo>
                <a:lnTo>
                  <a:pt x="343662" y="28955"/>
                </a:lnTo>
                <a:lnTo>
                  <a:pt x="343662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0" y="3532632"/>
            <a:ext cx="342900" cy="12700"/>
          </a:xfrm>
          <a:custGeom>
            <a:avLst/>
            <a:gdLst/>
            <a:ahLst/>
            <a:cxnLst/>
            <a:rect l="l" t="t" r="r" b="b"/>
            <a:pathLst>
              <a:path w="342900" h="12700">
                <a:moveTo>
                  <a:pt x="342900" y="0"/>
                </a:moveTo>
                <a:lnTo>
                  <a:pt x="0" y="0"/>
                </a:lnTo>
                <a:lnTo>
                  <a:pt x="0" y="12192"/>
                </a:lnTo>
                <a:lnTo>
                  <a:pt x="342900" y="12192"/>
                </a:lnTo>
                <a:lnTo>
                  <a:pt x="342900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0" y="3677411"/>
            <a:ext cx="344170" cy="20320"/>
          </a:xfrm>
          <a:custGeom>
            <a:avLst/>
            <a:gdLst/>
            <a:ahLst/>
            <a:cxnLst/>
            <a:rect l="l" t="t" r="r" b="b"/>
            <a:pathLst>
              <a:path w="344170" h="20320">
                <a:moveTo>
                  <a:pt x="343662" y="0"/>
                </a:moveTo>
                <a:lnTo>
                  <a:pt x="0" y="0"/>
                </a:lnTo>
                <a:lnTo>
                  <a:pt x="0" y="19812"/>
                </a:lnTo>
                <a:lnTo>
                  <a:pt x="343662" y="19812"/>
                </a:lnTo>
                <a:lnTo>
                  <a:pt x="343662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0" y="3457955"/>
            <a:ext cx="344170" cy="20320"/>
          </a:xfrm>
          <a:custGeom>
            <a:avLst/>
            <a:gdLst/>
            <a:ahLst/>
            <a:cxnLst/>
            <a:rect l="l" t="t" r="r" b="b"/>
            <a:pathLst>
              <a:path w="344170" h="20320">
                <a:moveTo>
                  <a:pt x="343662" y="0"/>
                </a:moveTo>
                <a:lnTo>
                  <a:pt x="0" y="0"/>
                </a:lnTo>
                <a:lnTo>
                  <a:pt x="0" y="19811"/>
                </a:lnTo>
                <a:lnTo>
                  <a:pt x="343662" y="19811"/>
                </a:lnTo>
                <a:lnTo>
                  <a:pt x="343662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0" y="3253740"/>
            <a:ext cx="344170" cy="29209"/>
          </a:xfrm>
          <a:custGeom>
            <a:avLst/>
            <a:gdLst/>
            <a:ahLst/>
            <a:cxnLst/>
            <a:rect l="l" t="t" r="r" b="b"/>
            <a:pathLst>
              <a:path w="344170" h="29210">
                <a:moveTo>
                  <a:pt x="343662" y="0"/>
                </a:moveTo>
                <a:lnTo>
                  <a:pt x="0" y="0"/>
                </a:lnTo>
                <a:lnTo>
                  <a:pt x="0" y="28955"/>
                </a:lnTo>
                <a:lnTo>
                  <a:pt x="343662" y="28955"/>
                </a:lnTo>
                <a:lnTo>
                  <a:pt x="343662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0" y="3429000"/>
            <a:ext cx="342900" cy="9525"/>
          </a:xfrm>
          <a:custGeom>
            <a:avLst/>
            <a:gdLst/>
            <a:ahLst/>
            <a:cxnLst/>
            <a:rect l="l" t="t" r="r" b="b"/>
            <a:pathLst>
              <a:path w="342900" h="9525">
                <a:moveTo>
                  <a:pt x="342900" y="0"/>
                </a:moveTo>
                <a:lnTo>
                  <a:pt x="0" y="0"/>
                </a:lnTo>
                <a:lnTo>
                  <a:pt x="0" y="9144"/>
                </a:lnTo>
                <a:lnTo>
                  <a:pt x="342900" y="9144"/>
                </a:lnTo>
                <a:lnTo>
                  <a:pt x="342900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0" y="3300983"/>
            <a:ext cx="344170" cy="48895"/>
          </a:xfrm>
          <a:custGeom>
            <a:avLst/>
            <a:gdLst/>
            <a:ahLst/>
            <a:cxnLst/>
            <a:rect l="l" t="t" r="r" b="b"/>
            <a:pathLst>
              <a:path w="344170" h="48895">
                <a:moveTo>
                  <a:pt x="342900" y="0"/>
                </a:moveTo>
                <a:lnTo>
                  <a:pt x="0" y="0"/>
                </a:lnTo>
                <a:lnTo>
                  <a:pt x="0" y="9144"/>
                </a:lnTo>
                <a:lnTo>
                  <a:pt x="342900" y="9144"/>
                </a:lnTo>
                <a:lnTo>
                  <a:pt x="342900" y="0"/>
                </a:lnTo>
                <a:close/>
              </a:path>
              <a:path w="344170" h="48895">
                <a:moveTo>
                  <a:pt x="343662" y="28968"/>
                </a:moveTo>
                <a:lnTo>
                  <a:pt x="0" y="28968"/>
                </a:lnTo>
                <a:lnTo>
                  <a:pt x="0" y="48768"/>
                </a:lnTo>
                <a:lnTo>
                  <a:pt x="343662" y="48768"/>
                </a:lnTo>
                <a:lnTo>
                  <a:pt x="343662" y="28968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0" y="3080003"/>
            <a:ext cx="344170" cy="125095"/>
          </a:xfrm>
          <a:custGeom>
            <a:avLst/>
            <a:gdLst/>
            <a:ahLst/>
            <a:cxnLst/>
            <a:rect l="l" t="t" r="r" b="b"/>
            <a:pathLst>
              <a:path w="344170" h="125094">
                <a:moveTo>
                  <a:pt x="342900" y="0"/>
                </a:moveTo>
                <a:lnTo>
                  <a:pt x="0" y="0"/>
                </a:lnTo>
                <a:lnTo>
                  <a:pt x="0" y="9144"/>
                </a:lnTo>
                <a:lnTo>
                  <a:pt x="342900" y="9144"/>
                </a:lnTo>
                <a:lnTo>
                  <a:pt x="342900" y="0"/>
                </a:lnTo>
                <a:close/>
              </a:path>
              <a:path w="344170" h="125094">
                <a:moveTo>
                  <a:pt x="343662" y="105156"/>
                </a:moveTo>
                <a:lnTo>
                  <a:pt x="0" y="105156"/>
                </a:lnTo>
                <a:lnTo>
                  <a:pt x="0" y="124968"/>
                </a:lnTo>
                <a:lnTo>
                  <a:pt x="343662" y="124968"/>
                </a:lnTo>
                <a:lnTo>
                  <a:pt x="343662" y="105156"/>
                </a:lnTo>
                <a:close/>
              </a:path>
              <a:path w="344170" h="125094">
                <a:moveTo>
                  <a:pt x="343662" y="42672"/>
                </a:moveTo>
                <a:lnTo>
                  <a:pt x="0" y="42672"/>
                </a:lnTo>
                <a:lnTo>
                  <a:pt x="0" y="80772"/>
                </a:lnTo>
                <a:lnTo>
                  <a:pt x="343662" y="80772"/>
                </a:lnTo>
                <a:lnTo>
                  <a:pt x="343662" y="42672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0" y="2927604"/>
            <a:ext cx="344170" cy="29209"/>
          </a:xfrm>
          <a:custGeom>
            <a:avLst/>
            <a:gdLst/>
            <a:ahLst/>
            <a:cxnLst/>
            <a:rect l="l" t="t" r="r" b="b"/>
            <a:pathLst>
              <a:path w="344170" h="29210">
                <a:moveTo>
                  <a:pt x="343662" y="0"/>
                </a:moveTo>
                <a:lnTo>
                  <a:pt x="0" y="0"/>
                </a:lnTo>
                <a:lnTo>
                  <a:pt x="0" y="28955"/>
                </a:lnTo>
                <a:lnTo>
                  <a:pt x="343662" y="28955"/>
                </a:lnTo>
                <a:lnTo>
                  <a:pt x="343662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0" y="2859023"/>
            <a:ext cx="342900" cy="12700"/>
          </a:xfrm>
          <a:custGeom>
            <a:avLst/>
            <a:gdLst/>
            <a:ahLst/>
            <a:cxnLst/>
            <a:rect l="l" t="t" r="r" b="b"/>
            <a:pathLst>
              <a:path w="342900" h="12700">
                <a:moveTo>
                  <a:pt x="342900" y="0"/>
                </a:moveTo>
                <a:lnTo>
                  <a:pt x="0" y="0"/>
                </a:lnTo>
                <a:lnTo>
                  <a:pt x="0" y="12192"/>
                </a:lnTo>
                <a:lnTo>
                  <a:pt x="342900" y="12192"/>
                </a:lnTo>
                <a:lnTo>
                  <a:pt x="342900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0" y="3003804"/>
            <a:ext cx="344170" cy="20320"/>
          </a:xfrm>
          <a:custGeom>
            <a:avLst/>
            <a:gdLst/>
            <a:ahLst/>
            <a:cxnLst/>
            <a:rect l="l" t="t" r="r" b="b"/>
            <a:pathLst>
              <a:path w="344170" h="20319">
                <a:moveTo>
                  <a:pt x="343662" y="0"/>
                </a:moveTo>
                <a:lnTo>
                  <a:pt x="0" y="0"/>
                </a:lnTo>
                <a:lnTo>
                  <a:pt x="0" y="19811"/>
                </a:lnTo>
                <a:lnTo>
                  <a:pt x="343662" y="19811"/>
                </a:lnTo>
                <a:lnTo>
                  <a:pt x="343662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0" y="2170175"/>
            <a:ext cx="344170" cy="67310"/>
          </a:xfrm>
          <a:custGeom>
            <a:avLst/>
            <a:gdLst/>
            <a:ahLst/>
            <a:cxnLst/>
            <a:rect l="l" t="t" r="r" b="b"/>
            <a:pathLst>
              <a:path w="344170" h="67310">
                <a:moveTo>
                  <a:pt x="342900" y="57912"/>
                </a:moveTo>
                <a:lnTo>
                  <a:pt x="0" y="57912"/>
                </a:lnTo>
                <a:lnTo>
                  <a:pt x="0" y="67056"/>
                </a:lnTo>
                <a:lnTo>
                  <a:pt x="342900" y="67056"/>
                </a:lnTo>
                <a:lnTo>
                  <a:pt x="342900" y="57912"/>
                </a:lnTo>
                <a:close/>
              </a:path>
              <a:path w="344170" h="67310">
                <a:moveTo>
                  <a:pt x="343662" y="0"/>
                </a:moveTo>
                <a:lnTo>
                  <a:pt x="0" y="0"/>
                </a:lnTo>
                <a:lnTo>
                  <a:pt x="0" y="38100"/>
                </a:lnTo>
                <a:lnTo>
                  <a:pt x="343662" y="38100"/>
                </a:lnTo>
                <a:lnTo>
                  <a:pt x="343662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0" y="2784348"/>
            <a:ext cx="344170" cy="20320"/>
          </a:xfrm>
          <a:custGeom>
            <a:avLst/>
            <a:gdLst/>
            <a:ahLst/>
            <a:cxnLst/>
            <a:rect l="l" t="t" r="r" b="b"/>
            <a:pathLst>
              <a:path w="344170" h="20319">
                <a:moveTo>
                  <a:pt x="343662" y="0"/>
                </a:moveTo>
                <a:lnTo>
                  <a:pt x="0" y="0"/>
                </a:lnTo>
                <a:lnTo>
                  <a:pt x="0" y="19811"/>
                </a:lnTo>
                <a:lnTo>
                  <a:pt x="343662" y="19811"/>
                </a:lnTo>
                <a:lnTo>
                  <a:pt x="343662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0" y="2580132"/>
            <a:ext cx="344170" cy="29209"/>
          </a:xfrm>
          <a:custGeom>
            <a:avLst/>
            <a:gdLst/>
            <a:ahLst/>
            <a:cxnLst/>
            <a:rect l="l" t="t" r="r" b="b"/>
            <a:pathLst>
              <a:path w="344170" h="29210">
                <a:moveTo>
                  <a:pt x="343662" y="0"/>
                </a:moveTo>
                <a:lnTo>
                  <a:pt x="0" y="0"/>
                </a:lnTo>
                <a:lnTo>
                  <a:pt x="0" y="28955"/>
                </a:lnTo>
                <a:lnTo>
                  <a:pt x="343662" y="28955"/>
                </a:lnTo>
                <a:lnTo>
                  <a:pt x="343662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0" y="2459735"/>
            <a:ext cx="342900" cy="12700"/>
          </a:xfrm>
          <a:custGeom>
            <a:avLst/>
            <a:gdLst/>
            <a:ahLst/>
            <a:cxnLst/>
            <a:rect l="l" t="t" r="r" b="b"/>
            <a:pathLst>
              <a:path w="342900" h="12700">
                <a:moveTo>
                  <a:pt x="342900" y="0"/>
                </a:moveTo>
                <a:lnTo>
                  <a:pt x="0" y="0"/>
                </a:lnTo>
                <a:lnTo>
                  <a:pt x="0" y="12192"/>
                </a:lnTo>
                <a:lnTo>
                  <a:pt x="342900" y="12192"/>
                </a:lnTo>
                <a:lnTo>
                  <a:pt x="342900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0" y="2755392"/>
            <a:ext cx="342900" cy="9525"/>
          </a:xfrm>
          <a:custGeom>
            <a:avLst/>
            <a:gdLst/>
            <a:ahLst/>
            <a:cxnLst/>
            <a:rect l="l" t="t" r="r" b="b"/>
            <a:pathLst>
              <a:path w="342900" h="9525">
                <a:moveTo>
                  <a:pt x="342900" y="0"/>
                </a:moveTo>
                <a:lnTo>
                  <a:pt x="0" y="0"/>
                </a:lnTo>
                <a:lnTo>
                  <a:pt x="0" y="9144"/>
                </a:lnTo>
                <a:lnTo>
                  <a:pt x="342900" y="9144"/>
                </a:lnTo>
                <a:lnTo>
                  <a:pt x="342900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0" y="2258567"/>
            <a:ext cx="342900" cy="12700"/>
          </a:xfrm>
          <a:custGeom>
            <a:avLst/>
            <a:gdLst/>
            <a:ahLst/>
            <a:cxnLst/>
            <a:rect l="l" t="t" r="r" b="b"/>
            <a:pathLst>
              <a:path w="342900" h="12700">
                <a:moveTo>
                  <a:pt x="342900" y="0"/>
                </a:moveTo>
                <a:lnTo>
                  <a:pt x="0" y="0"/>
                </a:lnTo>
                <a:lnTo>
                  <a:pt x="0" y="12192"/>
                </a:lnTo>
                <a:lnTo>
                  <a:pt x="342900" y="12192"/>
                </a:lnTo>
                <a:lnTo>
                  <a:pt x="342900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0" y="2345435"/>
            <a:ext cx="342900" cy="12700"/>
          </a:xfrm>
          <a:custGeom>
            <a:avLst/>
            <a:gdLst/>
            <a:ahLst/>
            <a:cxnLst/>
            <a:rect l="l" t="t" r="r" b="b"/>
            <a:pathLst>
              <a:path w="342900" h="12700">
                <a:moveTo>
                  <a:pt x="342900" y="0"/>
                </a:moveTo>
                <a:lnTo>
                  <a:pt x="0" y="0"/>
                </a:lnTo>
                <a:lnTo>
                  <a:pt x="0" y="12192"/>
                </a:lnTo>
                <a:lnTo>
                  <a:pt x="342900" y="12192"/>
                </a:lnTo>
                <a:lnTo>
                  <a:pt x="342900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0" y="2627375"/>
            <a:ext cx="344170" cy="48895"/>
          </a:xfrm>
          <a:custGeom>
            <a:avLst/>
            <a:gdLst/>
            <a:ahLst/>
            <a:cxnLst/>
            <a:rect l="l" t="t" r="r" b="b"/>
            <a:pathLst>
              <a:path w="344170" h="48894">
                <a:moveTo>
                  <a:pt x="342900" y="0"/>
                </a:moveTo>
                <a:lnTo>
                  <a:pt x="0" y="0"/>
                </a:lnTo>
                <a:lnTo>
                  <a:pt x="0" y="9144"/>
                </a:lnTo>
                <a:lnTo>
                  <a:pt x="342900" y="9144"/>
                </a:lnTo>
                <a:lnTo>
                  <a:pt x="342900" y="0"/>
                </a:lnTo>
                <a:close/>
              </a:path>
              <a:path w="344170" h="48894">
                <a:moveTo>
                  <a:pt x="343662" y="28956"/>
                </a:moveTo>
                <a:lnTo>
                  <a:pt x="0" y="28956"/>
                </a:lnTo>
                <a:lnTo>
                  <a:pt x="0" y="48768"/>
                </a:lnTo>
                <a:lnTo>
                  <a:pt x="343662" y="48768"/>
                </a:lnTo>
                <a:lnTo>
                  <a:pt x="343662" y="28956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0" y="1979675"/>
            <a:ext cx="344170" cy="125095"/>
          </a:xfrm>
          <a:custGeom>
            <a:avLst/>
            <a:gdLst/>
            <a:ahLst/>
            <a:cxnLst/>
            <a:rect l="l" t="t" r="r" b="b"/>
            <a:pathLst>
              <a:path w="344170" h="125094">
                <a:moveTo>
                  <a:pt x="342900" y="0"/>
                </a:moveTo>
                <a:lnTo>
                  <a:pt x="0" y="0"/>
                </a:lnTo>
                <a:lnTo>
                  <a:pt x="0" y="9144"/>
                </a:lnTo>
                <a:lnTo>
                  <a:pt x="342900" y="9144"/>
                </a:lnTo>
                <a:lnTo>
                  <a:pt x="342900" y="0"/>
                </a:lnTo>
                <a:close/>
              </a:path>
              <a:path w="344170" h="125094">
                <a:moveTo>
                  <a:pt x="343662" y="105156"/>
                </a:moveTo>
                <a:lnTo>
                  <a:pt x="0" y="105156"/>
                </a:lnTo>
                <a:lnTo>
                  <a:pt x="0" y="124968"/>
                </a:lnTo>
                <a:lnTo>
                  <a:pt x="343662" y="124968"/>
                </a:lnTo>
                <a:lnTo>
                  <a:pt x="343662" y="105156"/>
                </a:lnTo>
                <a:close/>
              </a:path>
              <a:path w="344170" h="125094">
                <a:moveTo>
                  <a:pt x="343662" y="44196"/>
                </a:moveTo>
                <a:lnTo>
                  <a:pt x="0" y="44196"/>
                </a:lnTo>
                <a:lnTo>
                  <a:pt x="0" y="82296"/>
                </a:lnTo>
                <a:lnTo>
                  <a:pt x="343662" y="82296"/>
                </a:lnTo>
                <a:lnTo>
                  <a:pt x="343662" y="44196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0" y="1827276"/>
            <a:ext cx="344170" cy="29209"/>
          </a:xfrm>
          <a:custGeom>
            <a:avLst/>
            <a:gdLst/>
            <a:ahLst/>
            <a:cxnLst/>
            <a:rect l="l" t="t" r="r" b="b"/>
            <a:pathLst>
              <a:path w="344170" h="29210">
                <a:moveTo>
                  <a:pt x="343662" y="0"/>
                </a:moveTo>
                <a:lnTo>
                  <a:pt x="0" y="0"/>
                </a:lnTo>
                <a:lnTo>
                  <a:pt x="0" y="28955"/>
                </a:lnTo>
                <a:lnTo>
                  <a:pt x="343662" y="28955"/>
                </a:lnTo>
                <a:lnTo>
                  <a:pt x="343662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0" y="1903476"/>
            <a:ext cx="344170" cy="20320"/>
          </a:xfrm>
          <a:custGeom>
            <a:avLst/>
            <a:gdLst/>
            <a:ahLst/>
            <a:cxnLst/>
            <a:rect l="l" t="t" r="r" b="b"/>
            <a:pathLst>
              <a:path w="344170" h="20319">
                <a:moveTo>
                  <a:pt x="343662" y="0"/>
                </a:moveTo>
                <a:lnTo>
                  <a:pt x="0" y="0"/>
                </a:lnTo>
                <a:lnTo>
                  <a:pt x="0" y="19811"/>
                </a:lnTo>
                <a:lnTo>
                  <a:pt x="343662" y="19811"/>
                </a:lnTo>
                <a:lnTo>
                  <a:pt x="343662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0" y="1254251"/>
            <a:ext cx="344170" cy="67310"/>
          </a:xfrm>
          <a:custGeom>
            <a:avLst/>
            <a:gdLst/>
            <a:ahLst/>
            <a:cxnLst/>
            <a:rect l="l" t="t" r="r" b="b"/>
            <a:pathLst>
              <a:path w="344170" h="67309">
                <a:moveTo>
                  <a:pt x="342900" y="57912"/>
                </a:moveTo>
                <a:lnTo>
                  <a:pt x="0" y="57912"/>
                </a:lnTo>
                <a:lnTo>
                  <a:pt x="0" y="67056"/>
                </a:lnTo>
                <a:lnTo>
                  <a:pt x="342900" y="67056"/>
                </a:lnTo>
                <a:lnTo>
                  <a:pt x="342900" y="57912"/>
                </a:lnTo>
                <a:close/>
              </a:path>
              <a:path w="344170" h="67309">
                <a:moveTo>
                  <a:pt x="343662" y="0"/>
                </a:moveTo>
                <a:lnTo>
                  <a:pt x="0" y="0"/>
                </a:lnTo>
                <a:lnTo>
                  <a:pt x="0" y="38100"/>
                </a:lnTo>
                <a:lnTo>
                  <a:pt x="343662" y="38100"/>
                </a:lnTo>
                <a:lnTo>
                  <a:pt x="343662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0" y="1664207"/>
            <a:ext cx="344170" cy="29209"/>
          </a:xfrm>
          <a:custGeom>
            <a:avLst/>
            <a:gdLst/>
            <a:ahLst/>
            <a:cxnLst/>
            <a:rect l="l" t="t" r="r" b="b"/>
            <a:pathLst>
              <a:path w="344170" h="29210">
                <a:moveTo>
                  <a:pt x="343662" y="0"/>
                </a:moveTo>
                <a:lnTo>
                  <a:pt x="0" y="0"/>
                </a:lnTo>
                <a:lnTo>
                  <a:pt x="0" y="28955"/>
                </a:lnTo>
                <a:lnTo>
                  <a:pt x="343662" y="28955"/>
                </a:lnTo>
                <a:lnTo>
                  <a:pt x="343662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0" y="1543811"/>
            <a:ext cx="342900" cy="12700"/>
          </a:xfrm>
          <a:custGeom>
            <a:avLst/>
            <a:gdLst/>
            <a:ahLst/>
            <a:cxnLst/>
            <a:rect l="l" t="t" r="r" b="b"/>
            <a:pathLst>
              <a:path w="342900" h="12700">
                <a:moveTo>
                  <a:pt x="342900" y="0"/>
                </a:moveTo>
                <a:lnTo>
                  <a:pt x="0" y="0"/>
                </a:lnTo>
                <a:lnTo>
                  <a:pt x="0" y="12192"/>
                </a:lnTo>
                <a:lnTo>
                  <a:pt x="342900" y="12192"/>
                </a:lnTo>
                <a:lnTo>
                  <a:pt x="342900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0" y="1342644"/>
            <a:ext cx="342900" cy="12700"/>
          </a:xfrm>
          <a:custGeom>
            <a:avLst/>
            <a:gdLst/>
            <a:ahLst/>
            <a:cxnLst/>
            <a:rect l="l" t="t" r="r" b="b"/>
            <a:pathLst>
              <a:path w="342900" h="12700">
                <a:moveTo>
                  <a:pt x="342900" y="0"/>
                </a:moveTo>
                <a:lnTo>
                  <a:pt x="0" y="0"/>
                </a:lnTo>
                <a:lnTo>
                  <a:pt x="0" y="12192"/>
                </a:lnTo>
                <a:lnTo>
                  <a:pt x="342900" y="12192"/>
                </a:lnTo>
                <a:lnTo>
                  <a:pt x="342900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0" y="1429511"/>
            <a:ext cx="342900" cy="12700"/>
          </a:xfrm>
          <a:custGeom>
            <a:avLst/>
            <a:gdLst/>
            <a:ahLst/>
            <a:cxnLst/>
            <a:rect l="l" t="t" r="r" b="b"/>
            <a:pathLst>
              <a:path w="342900" h="12700">
                <a:moveTo>
                  <a:pt x="342900" y="0"/>
                </a:moveTo>
                <a:lnTo>
                  <a:pt x="0" y="0"/>
                </a:lnTo>
                <a:lnTo>
                  <a:pt x="0" y="12192"/>
                </a:lnTo>
                <a:lnTo>
                  <a:pt x="342900" y="12192"/>
                </a:lnTo>
                <a:lnTo>
                  <a:pt x="342900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0" y="1711451"/>
            <a:ext cx="344170" cy="48895"/>
          </a:xfrm>
          <a:custGeom>
            <a:avLst/>
            <a:gdLst/>
            <a:ahLst/>
            <a:cxnLst/>
            <a:rect l="l" t="t" r="r" b="b"/>
            <a:pathLst>
              <a:path w="344170" h="48894">
                <a:moveTo>
                  <a:pt x="342900" y="0"/>
                </a:moveTo>
                <a:lnTo>
                  <a:pt x="0" y="0"/>
                </a:lnTo>
                <a:lnTo>
                  <a:pt x="0" y="9144"/>
                </a:lnTo>
                <a:lnTo>
                  <a:pt x="342900" y="9144"/>
                </a:lnTo>
                <a:lnTo>
                  <a:pt x="342900" y="0"/>
                </a:lnTo>
                <a:close/>
              </a:path>
              <a:path w="344170" h="48894">
                <a:moveTo>
                  <a:pt x="343662" y="28956"/>
                </a:moveTo>
                <a:lnTo>
                  <a:pt x="0" y="28956"/>
                </a:lnTo>
                <a:lnTo>
                  <a:pt x="0" y="48768"/>
                </a:lnTo>
                <a:lnTo>
                  <a:pt x="343662" y="48768"/>
                </a:lnTo>
                <a:lnTo>
                  <a:pt x="343662" y="28956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0" y="1063751"/>
            <a:ext cx="344170" cy="125095"/>
          </a:xfrm>
          <a:custGeom>
            <a:avLst/>
            <a:gdLst/>
            <a:ahLst/>
            <a:cxnLst/>
            <a:rect l="l" t="t" r="r" b="b"/>
            <a:pathLst>
              <a:path w="344170" h="125094">
                <a:moveTo>
                  <a:pt x="342900" y="0"/>
                </a:moveTo>
                <a:lnTo>
                  <a:pt x="0" y="0"/>
                </a:lnTo>
                <a:lnTo>
                  <a:pt x="0" y="9144"/>
                </a:lnTo>
                <a:lnTo>
                  <a:pt x="342900" y="9144"/>
                </a:lnTo>
                <a:lnTo>
                  <a:pt x="342900" y="0"/>
                </a:lnTo>
                <a:close/>
              </a:path>
              <a:path w="344170" h="125094">
                <a:moveTo>
                  <a:pt x="343662" y="105156"/>
                </a:moveTo>
                <a:lnTo>
                  <a:pt x="0" y="105156"/>
                </a:lnTo>
                <a:lnTo>
                  <a:pt x="0" y="124968"/>
                </a:lnTo>
                <a:lnTo>
                  <a:pt x="343662" y="124968"/>
                </a:lnTo>
                <a:lnTo>
                  <a:pt x="343662" y="105156"/>
                </a:lnTo>
                <a:close/>
              </a:path>
              <a:path w="344170" h="125094">
                <a:moveTo>
                  <a:pt x="343662" y="44196"/>
                </a:moveTo>
                <a:lnTo>
                  <a:pt x="0" y="44196"/>
                </a:lnTo>
                <a:lnTo>
                  <a:pt x="0" y="82296"/>
                </a:lnTo>
                <a:lnTo>
                  <a:pt x="343662" y="82296"/>
                </a:lnTo>
                <a:lnTo>
                  <a:pt x="343662" y="44196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0" y="911352"/>
            <a:ext cx="344170" cy="29209"/>
          </a:xfrm>
          <a:custGeom>
            <a:avLst/>
            <a:gdLst/>
            <a:ahLst/>
            <a:cxnLst/>
            <a:rect l="l" t="t" r="r" b="b"/>
            <a:pathLst>
              <a:path w="344170" h="29209">
                <a:moveTo>
                  <a:pt x="343662" y="0"/>
                </a:moveTo>
                <a:lnTo>
                  <a:pt x="0" y="0"/>
                </a:lnTo>
                <a:lnTo>
                  <a:pt x="0" y="28955"/>
                </a:lnTo>
                <a:lnTo>
                  <a:pt x="343662" y="28955"/>
                </a:lnTo>
                <a:lnTo>
                  <a:pt x="343662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0" y="987552"/>
            <a:ext cx="344170" cy="20320"/>
          </a:xfrm>
          <a:custGeom>
            <a:avLst/>
            <a:gdLst/>
            <a:ahLst/>
            <a:cxnLst/>
            <a:rect l="l" t="t" r="r" b="b"/>
            <a:pathLst>
              <a:path w="344170" h="20319">
                <a:moveTo>
                  <a:pt x="343662" y="0"/>
                </a:moveTo>
                <a:lnTo>
                  <a:pt x="0" y="0"/>
                </a:lnTo>
                <a:lnTo>
                  <a:pt x="0" y="19811"/>
                </a:lnTo>
                <a:lnTo>
                  <a:pt x="343662" y="19811"/>
                </a:lnTo>
                <a:lnTo>
                  <a:pt x="343662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0" y="836675"/>
            <a:ext cx="342900" cy="12700"/>
          </a:xfrm>
          <a:custGeom>
            <a:avLst/>
            <a:gdLst/>
            <a:ahLst/>
            <a:cxnLst/>
            <a:rect l="l" t="t" r="r" b="b"/>
            <a:pathLst>
              <a:path w="342900" h="12700">
                <a:moveTo>
                  <a:pt x="342900" y="0"/>
                </a:moveTo>
                <a:lnTo>
                  <a:pt x="0" y="0"/>
                </a:lnTo>
                <a:lnTo>
                  <a:pt x="0" y="12192"/>
                </a:lnTo>
                <a:lnTo>
                  <a:pt x="342900" y="12192"/>
                </a:lnTo>
                <a:lnTo>
                  <a:pt x="342900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0" y="722376"/>
            <a:ext cx="342900" cy="12700"/>
          </a:xfrm>
          <a:custGeom>
            <a:avLst/>
            <a:gdLst/>
            <a:ahLst/>
            <a:cxnLst/>
            <a:rect l="l" t="t" r="r" b="b"/>
            <a:pathLst>
              <a:path w="342900" h="12700">
                <a:moveTo>
                  <a:pt x="342900" y="0"/>
                </a:moveTo>
                <a:lnTo>
                  <a:pt x="0" y="0"/>
                </a:lnTo>
                <a:lnTo>
                  <a:pt x="0" y="12192"/>
                </a:lnTo>
                <a:lnTo>
                  <a:pt x="342900" y="12192"/>
                </a:lnTo>
                <a:lnTo>
                  <a:pt x="342900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0" y="527303"/>
            <a:ext cx="344170" cy="125095"/>
          </a:xfrm>
          <a:custGeom>
            <a:avLst/>
            <a:gdLst/>
            <a:ahLst/>
            <a:cxnLst/>
            <a:rect l="l" t="t" r="r" b="b"/>
            <a:pathLst>
              <a:path w="344170" h="125095">
                <a:moveTo>
                  <a:pt x="342900" y="0"/>
                </a:moveTo>
                <a:lnTo>
                  <a:pt x="0" y="0"/>
                </a:lnTo>
                <a:lnTo>
                  <a:pt x="0" y="9144"/>
                </a:lnTo>
                <a:lnTo>
                  <a:pt x="342900" y="9144"/>
                </a:lnTo>
                <a:lnTo>
                  <a:pt x="342900" y="0"/>
                </a:lnTo>
                <a:close/>
              </a:path>
              <a:path w="344170" h="125095">
                <a:moveTo>
                  <a:pt x="343662" y="105156"/>
                </a:moveTo>
                <a:lnTo>
                  <a:pt x="0" y="105156"/>
                </a:lnTo>
                <a:lnTo>
                  <a:pt x="0" y="124968"/>
                </a:lnTo>
                <a:lnTo>
                  <a:pt x="343662" y="124968"/>
                </a:lnTo>
                <a:lnTo>
                  <a:pt x="343662" y="105156"/>
                </a:lnTo>
                <a:close/>
              </a:path>
              <a:path w="344170" h="125095">
                <a:moveTo>
                  <a:pt x="343662" y="42672"/>
                </a:moveTo>
                <a:lnTo>
                  <a:pt x="0" y="42672"/>
                </a:lnTo>
                <a:lnTo>
                  <a:pt x="0" y="80772"/>
                </a:lnTo>
                <a:lnTo>
                  <a:pt x="343662" y="80772"/>
                </a:lnTo>
                <a:lnTo>
                  <a:pt x="343662" y="42672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0" y="374904"/>
            <a:ext cx="344170" cy="29209"/>
          </a:xfrm>
          <a:custGeom>
            <a:avLst/>
            <a:gdLst/>
            <a:ahLst/>
            <a:cxnLst/>
            <a:rect l="l" t="t" r="r" b="b"/>
            <a:pathLst>
              <a:path w="344170" h="29210">
                <a:moveTo>
                  <a:pt x="343662" y="0"/>
                </a:moveTo>
                <a:lnTo>
                  <a:pt x="0" y="0"/>
                </a:lnTo>
                <a:lnTo>
                  <a:pt x="0" y="28955"/>
                </a:lnTo>
                <a:lnTo>
                  <a:pt x="343662" y="28955"/>
                </a:lnTo>
                <a:lnTo>
                  <a:pt x="343662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0" y="306324"/>
            <a:ext cx="342900" cy="12700"/>
          </a:xfrm>
          <a:custGeom>
            <a:avLst/>
            <a:gdLst/>
            <a:ahLst/>
            <a:cxnLst/>
            <a:rect l="l" t="t" r="r" b="b"/>
            <a:pathLst>
              <a:path w="342900" h="12700">
                <a:moveTo>
                  <a:pt x="342900" y="0"/>
                </a:moveTo>
                <a:lnTo>
                  <a:pt x="0" y="0"/>
                </a:lnTo>
                <a:lnTo>
                  <a:pt x="0" y="12192"/>
                </a:lnTo>
                <a:lnTo>
                  <a:pt x="342900" y="12192"/>
                </a:lnTo>
                <a:lnTo>
                  <a:pt x="342900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0" y="451104"/>
            <a:ext cx="344170" cy="20320"/>
          </a:xfrm>
          <a:custGeom>
            <a:avLst/>
            <a:gdLst/>
            <a:ahLst/>
            <a:cxnLst/>
            <a:rect l="l" t="t" r="r" b="b"/>
            <a:pathLst>
              <a:path w="344170" h="20320">
                <a:moveTo>
                  <a:pt x="343662" y="0"/>
                </a:moveTo>
                <a:lnTo>
                  <a:pt x="0" y="0"/>
                </a:lnTo>
                <a:lnTo>
                  <a:pt x="0" y="19811"/>
                </a:lnTo>
                <a:lnTo>
                  <a:pt x="343662" y="19811"/>
                </a:lnTo>
                <a:lnTo>
                  <a:pt x="343662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0" y="202704"/>
            <a:ext cx="344170" cy="48895"/>
          </a:xfrm>
          <a:custGeom>
            <a:avLst/>
            <a:gdLst/>
            <a:ahLst/>
            <a:cxnLst/>
            <a:rect l="l" t="t" r="r" b="b"/>
            <a:pathLst>
              <a:path w="344170" h="48895">
                <a:moveTo>
                  <a:pt x="330708" y="0"/>
                </a:moveTo>
                <a:lnTo>
                  <a:pt x="0" y="0"/>
                </a:lnTo>
                <a:lnTo>
                  <a:pt x="0" y="9144"/>
                </a:lnTo>
                <a:lnTo>
                  <a:pt x="330708" y="9144"/>
                </a:lnTo>
                <a:lnTo>
                  <a:pt x="330708" y="0"/>
                </a:lnTo>
                <a:close/>
              </a:path>
              <a:path w="344170" h="48895">
                <a:moveTo>
                  <a:pt x="343662" y="28943"/>
                </a:moveTo>
                <a:lnTo>
                  <a:pt x="0" y="28943"/>
                </a:lnTo>
                <a:lnTo>
                  <a:pt x="0" y="48755"/>
                </a:lnTo>
                <a:lnTo>
                  <a:pt x="343662" y="48755"/>
                </a:lnTo>
                <a:lnTo>
                  <a:pt x="343662" y="28943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0" y="103631"/>
            <a:ext cx="344170" cy="20320"/>
          </a:xfrm>
          <a:custGeom>
            <a:avLst/>
            <a:gdLst/>
            <a:ahLst/>
            <a:cxnLst/>
            <a:rect l="l" t="t" r="r" b="b"/>
            <a:pathLst>
              <a:path w="344170" h="20319">
                <a:moveTo>
                  <a:pt x="343662" y="0"/>
                </a:moveTo>
                <a:lnTo>
                  <a:pt x="0" y="0"/>
                </a:lnTo>
                <a:lnTo>
                  <a:pt x="0" y="19811"/>
                </a:lnTo>
                <a:lnTo>
                  <a:pt x="343662" y="19811"/>
                </a:lnTo>
                <a:lnTo>
                  <a:pt x="343662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0" y="6095"/>
            <a:ext cx="344170" cy="38100"/>
          </a:xfrm>
          <a:custGeom>
            <a:avLst/>
            <a:gdLst/>
            <a:ahLst/>
            <a:cxnLst/>
            <a:rect l="l" t="t" r="r" b="b"/>
            <a:pathLst>
              <a:path w="344170" h="38100">
                <a:moveTo>
                  <a:pt x="343662" y="0"/>
                </a:moveTo>
                <a:lnTo>
                  <a:pt x="0" y="0"/>
                </a:lnTo>
                <a:lnTo>
                  <a:pt x="0" y="38100"/>
                </a:lnTo>
                <a:lnTo>
                  <a:pt x="343662" y="38100"/>
                </a:lnTo>
                <a:lnTo>
                  <a:pt x="343662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579119" y="237743"/>
            <a:ext cx="497205" cy="1242060"/>
          </a:xfrm>
          <a:custGeom>
            <a:avLst/>
            <a:gdLst/>
            <a:ahLst/>
            <a:cxnLst/>
            <a:rect l="l" t="t" r="r" b="b"/>
            <a:pathLst>
              <a:path w="497205" h="1242060">
                <a:moveTo>
                  <a:pt x="0" y="1242059"/>
                </a:moveTo>
                <a:lnTo>
                  <a:pt x="496823" y="1242059"/>
                </a:lnTo>
                <a:lnTo>
                  <a:pt x="496823" y="0"/>
                </a:lnTo>
                <a:lnTo>
                  <a:pt x="0" y="0"/>
                </a:lnTo>
                <a:lnTo>
                  <a:pt x="0" y="1242059"/>
                </a:lnTo>
                <a:close/>
              </a:path>
            </a:pathLst>
          </a:custGeom>
          <a:solidFill>
            <a:srgbClr val="CC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3" name="object 73"/>
          <p:cNvGrpSpPr/>
          <p:nvPr/>
        </p:nvGrpSpPr>
        <p:grpSpPr>
          <a:xfrm>
            <a:off x="330708" y="28955"/>
            <a:ext cx="5661660" cy="208915"/>
            <a:chOff x="330708" y="28955"/>
            <a:chExt cx="5661660" cy="208915"/>
          </a:xfrm>
        </p:grpSpPr>
        <p:sp>
          <p:nvSpPr>
            <p:cNvPr id="74" name="object 74"/>
            <p:cNvSpPr/>
            <p:nvPr/>
          </p:nvSpPr>
          <p:spPr>
            <a:xfrm>
              <a:off x="579120" y="28955"/>
              <a:ext cx="497205" cy="131445"/>
            </a:xfrm>
            <a:custGeom>
              <a:avLst/>
              <a:gdLst/>
              <a:ahLst/>
              <a:cxnLst/>
              <a:rect l="l" t="t" r="r" b="b"/>
              <a:pathLst>
                <a:path w="497205" h="131445">
                  <a:moveTo>
                    <a:pt x="0" y="131064"/>
                  </a:moveTo>
                  <a:lnTo>
                    <a:pt x="496823" y="131064"/>
                  </a:lnTo>
                  <a:lnTo>
                    <a:pt x="496823" y="0"/>
                  </a:lnTo>
                  <a:lnTo>
                    <a:pt x="0" y="0"/>
                  </a:lnTo>
                  <a:lnTo>
                    <a:pt x="0" y="131064"/>
                  </a:lnTo>
                  <a:close/>
                </a:path>
              </a:pathLst>
            </a:custGeom>
            <a:solidFill>
              <a:srgbClr val="CCC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330708" y="160019"/>
              <a:ext cx="5661660" cy="78105"/>
            </a:xfrm>
            <a:custGeom>
              <a:avLst/>
              <a:gdLst/>
              <a:ahLst/>
              <a:cxnLst/>
              <a:rect l="l" t="t" r="r" b="b"/>
              <a:pathLst>
                <a:path w="5661660" h="78104">
                  <a:moveTo>
                    <a:pt x="5661660" y="0"/>
                  </a:moveTo>
                  <a:lnTo>
                    <a:pt x="0" y="0"/>
                  </a:lnTo>
                  <a:lnTo>
                    <a:pt x="0" y="77724"/>
                  </a:lnTo>
                  <a:lnTo>
                    <a:pt x="5661660" y="77724"/>
                  </a:lnTo>
                  <a:lnTo>
                    <a:pt x="5661660" y="0"/>
                  </a:lnTo>
                  <a:close/>
                </a:path>
              </a:pathLst>
            </a:custGeom>
            <a:solidFill>
              <a:srgbClr val="0033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6" name="object 76"/>
          <p:cNvSpPr/>
          <p:nvPr/>
        </p:nvSpPr>
        <p:spPr>
          <a:xfrm>
            <a:off x="6996683" y="1703832"/>
            <a:ext cx="1473835" cy="108585"/>
          </a:xfrm>
          <a:custGeom>
            <a:avLst/>
            <a:gdLst/>
            <a:ahLst/>
            <a:cxnLst/>
            <a:rect l="l" t="t" r="r" b="b"/>
            <a:pathLst>
              <a:path w="1473834" h="108585">
                <a:moveTo>
                  <a:pt x="0" y="108203"/>
                </a:moveTo>
                <a:lnTo>
                  <a:pt x="1473707" y="108203"/>
                </a:lnTo>
                <a:lnTo>
                  <a:pt x="1473707" y="0"/>
                </a:lnTo>
                <a:lnTo>
                  <a:pt x="0" y="0"/>
                </a:lnTo>
                <a:lnTo>
                  <a:pt x="0" y="108203"/>
                </a:lnTo>
                <a:close/>
              </a:path>
            </a:pathLst>
          </a:custGeom>
          <a:solidFill>
            <a:srgbClr val="CC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7" name="object 77"/>
          <p:cNvGrpSpPr/>
          <p:nvPr/>
        </p:nvGrpSpPr>
        <p:grpSpPr>
          <a:xfrm>
            <a:off x="2947416" y="1473708"/>
            <a:ext cx="5663565" cy="230504"/>
            <a:chOff x="2947416" y="1473708"/>
            <a:chExt cx="5663565" cy="230504"/>
          </a:xfrm>
        </p:grpSpPr>
        <p:sp>
          <p:nvSpPr>
            <p:cNvPr id="78" name="object 78"/>
            <p:cNvSpPr/>
            <p:nvPr/>
          </p:nvSpPr>
          <p:spPr>
            <a:xfrm>
              <a:off x="6996683" y="1473708"/>
              <a:ext cx="1473835" cy="152400"/>
            </a:xfrm>
            <a:custGeom>
              <a:avLst/>
              <a:gdLst/>
              <a:ahLst/>
              <a:cxnLst/>
              <a:rect l="l" t="t" r="r" b="b"/>
              <a:pathLst>
                <a:path w="1473834" h="152400">
                  <a:moveTo>
                    <a:pt x="0" y="152400"/>
                  </a:moveTo>
                  <a:lnTo>
                    <a:pt x="1473707" y="152400"/>
                  </a:lnTo>
                  <a:lnTo>
                    <a:pt x="1473707" y="0"/>
                  </a:lnTo>
                  <a:lnTo>
                    <a:pt x="0" y="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CCC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2947416" y="1626108"/>
              <a:ext cx="5663565" cy="78105"/>
            </a:xfrm>
            <a:custGeom>
              <a:avLst/>
              <a:gdLst/>
              <a:ahLst/>
              <a:cxnLst/>
              <a:rect l="l" t="t" r="r" b="b"/>
              <a:pathLst>
                <a:path w="5663565" h="78105">
                  <a:moveTo>
                    <a:pt x="5663183" y="0"/>
                  </a:moveTo>
                  <a:lnTo>
                    <a:pt x="0" y="0"/>
                  </a:lnTo>
                  <a:lnTo>
                    <a:pt x="0" y="77724"/>
                  </a:lnTo>
                  <a:lnTo>
                    <a:pt x="5663183" y="77724"/>
                  </a:lnTo>
                  <a:lnTo>
                    <a:pt x="5663183" y="0"/>
                  </a:lnTo>
                  <a:close/>
                </a:path>
              </a:pathLst>
            </a:custGeom>
            <a:solidFill>
              <a:srgbClr val="0033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1" name="object 81"/>
          <p:cNvSpPr/>
          <p:nvPr/>
        </p:nvSpPr>
        <p:spPr>
          <a:xfrm>
            <a:off x="0" y="6553200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9144">
            <a:solidFill>
              <a:srgbClr val="0033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 txBox="1"/>
          <p:nvPr/>
        </p:nvSpPr>
        <p:spPr>
          <a:xfrm>
            <a:off x="1178458" y="496569"/>
            <a:ext cx="7544434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5" dirty="0">
                <a:solidFill>
                  <a:srgbClr val="003366"/>
                </a:solidFill>
                <a:latin typeface="Times New Roman"/>
                <a:cs typeface="Times New Roman"/>
              </a:rPr>
              <a:t>Normalized</a:t>
            </a:r>
            <a:r>
              <a:rPr sz="4000" spc="-40" dirty="0">
                <a:solidFill>
                  <a:srgbClr val="003366"/>
                </a:solidFill>
                <a:latin typeface="Times New Roman"/>
                <a:cs typeface="Times New Roman"/>
              </a:rPr>
              <a:t> </a:t>
            </a:r>
            <a:r>
              <a:rPr sz="4000" dirty="0">
                <a:solidFill>
                  <a:srgbClr val="003366"/>
                </a:solidFill>
                <a:latin typeface="Times New Roman"/>
                <a:cs typeface="Times New Roman"/>
              </a:rPr>
              <a:t>Image</a:t>
            </a:r>
            <a:r>
              <a:rPr sz="4000" spc="-35" dirty="0">
                <a:solidFill>
                  <a:srgbClr val="003366"/>
                </a:solidFill>
                <a:latin typeface="Times New Roman"/>
                <a:cs typeface="Times New Roman"/>
              </a:rPr>
              <a:t> </a:t>
            </a:r>
            <a:r>
              <a:rPr sz="4000" dirty="0">
                <a:solidFill>
                  <a:srgbClr val="003366"/>
                </a:solidFill>
                <a:latin typeface="Times New Roman"/>
                <a:cs typeface="Times New Roman"/>
              </a:rPr>
              <a:t>Histogram(Cont.)</a:t>
            </a:r>
            <a:endParaRPr sz="4000">
              <a:latin typeface="Times New Roman"/>
              <a:cs typeface="Times New Roman"/>
            </a:endParaRPr>
          </a:p>
        </p:txBody>
      </p:sp>
      <p:sp>
        <p:nvSpPr>
          <p:cNvPr id="84" name="object 84"/>
          <p:cNvSpPr txBox="1"/>
          <p:nvPr/>
        </p:nvSpPr>
        <p:spPr>
          <a:xfrm>
            <a:off x="1418971" y="3034822"/>
            <a:ext cx="6797675" cy="2477135"/>
          </a:xfrm>
          <a:prstGeom prst="rect">
            <a:avLst/>
          </a:prstGeom>
        </p:spPr>
        <p:txBody>
          <a:bodyPr vert="horz" wrap="square" lIns="0" tIns="81915" rIns="0" bIns="0" rtlCol="0">
            <a:spAutoFit/>
          </a:bodyPr>
          <a:lstStyle/>
          <a:p>
            <a:pPr marL="601345">
              <a:lnSpc>
                <a:spcPct val="100000"/>
              </a:lnSpc>
              <a:spcBef>
                <a:spcPts val="645"/>
              </a:spcBef>
            </a:pPr>
            <a:r>
              <a:rPr sz="3000" baseline="1388" dirty="0">
                <a:solidFill>
                  <a:srgbClr val="003366"/>
                </a:solidFill>
                <a:latin typeface="Arial"/>
                <a:cs typeface="Arial"/>
              </a:rPr>
              <a:t>where, </a:t>
            </a:r>
            <a:r>
              <a:rPr sz="3000" spc="-240" baseline="1388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3000" i="1" spc="-10" dirty="0">
                <a:latin typeface="Times New Roman"/>
                <a:cs typeface="Times New Roman"/>
              </a:rPr>
              <a:t>n</a:t>
            </a:r>
            <a:r>
              <a:rPr sz="3000" i="1" spc="-35" dirty="0">
                <a:latin typeface="Times New Roman"/>
                <a:cs typeface="Times New Roman"/>
              </a:rPr>
              <a:t> </a:t>
            </a:r>
            <a:r>
              <a:rPr sz="3000" spc="-10" dirty="0">
                <a:latin typeface="Symbol"/>
                <a:cs typeface="Symbol"/>
              </a:rPr>
              <a:t></a:t>
            </a:r>
            <a:r>
              <a:rPr sz="3000" spc="-55" dirty="0">
                <a:latin typeface="Times New Roman"/>
                <a:cs typeface="Times New Roman"/>
              </a:rPr>
              <a:t> </a:t>
            </a:r>
            <a:r>
              <a:rPr sz="6750" spc="-22" baseline="-8641" dirty="0">
                <a:latin typeface="Symbol"/>
                <a:cs typeface="Symbol"/>
              </a:rPr>
              <a:t></a:t>
            </a:r>
            <a:r>
              <a:rPr sz="6750" spc="-1027" baseline="-8641" dirty="0">
                <a:latin typeface="Times New Roman"/>
                <a:cs typeface="Times New Roman"/>
              </a:rPr>
              <a:t> </a:t>
            </a:r>
            <a:r>
              <a:rPr sz="3000" i="1" spc="-5" dirty="0">
                <a:latin typeface="Times New Roman"/>
                <a:cs typeface="Times New Roman"/>
              </a:rPr>
              <a:t>n</a:t>
            </a:r>
            <a:r>
              <a:rPr sz="2625" i="1" spc="-7" baseline="-23809" dirty="0">
                <a:latin typeface="Times New Roman"/>
                <a:cs typeface="Times New Roman"/>
              </a:rPr>
              <a:t>k</a:t>
            </a:r>
            <a:endParaRPr sz="2625" baseline="-23809">
              <a:latin typeface="Times New Roman"/>
              <a:cs typeface="Times New Roman"/>
            </a:endParaRPr>
          </a:p>
          <a:p>
            <a:pPr marL="2212340">
              <a:lnSpc>
                <a:spcPct val="100000"/>
              </a:lnSpc>
              <a:spcBef>
                <a:spcPts val="204"/>
              </a:spcBef>
            </a:pPr>
            <a:r>
              <a:rPr sz="1750" i="1" spc="-5" dirty="0">
                <a:latin typeface="Times New Roman"/>
                <a:cs typeface="Times New Roman"/>
              </a:rPr>
              <a:t>k</a:t>
            </a:r>
            <a:endParaRPr sz="17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050">
              <a:latin typeface="Times New Roman"/>
              <a:cs typeface="Times New Roman"/>
            </a:endParaRPr>
          </a:p>
          <a:p>
            <a:pPr marL="459105" indent="-408940">
              <a:lnSpc>
                <a:spcPct val="100000"/>
              </a:lnSpc>
              <a:spcBef>
                <a:spcPts val="5"/>
              </a:spcBef>
              <a:buFont typeface="Wingdings"/>
              <a:buChar char=""/>
              <a:tabLst>
                <a:tab pos="459105" algn="l"/>
                <a:tab pos="459740" algn="l"/>
              </a:tabLst>
            </a:pPr>
            <a:r>
              <a:rPr sz="2400" spc="-5" dirty="0">
                <a:solidFill>
                  <a:srgbClr val="790000"/>
                </a:solidFill>
                <a:latin typeface="Arial"/>
                <a:cs typeface="Arial"/>
              </a:rPr>
              <a:t>Normalized</a:t>
            </a:r>
            <a:r>
              <a:rPr sz="2400" spc="25" dirty="0">
                <a:solidFill>
                  <a:srgbClr val="79000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790000"/>
                </a:solidFill>
                <a:latin typeface="Arial"/>
                <a:cs typeface="Arial"/>
              </a:rPr>
              <a:t>histogram</a:t>
            </a:r>
            <a:r>
              <a:rPr sz="2400" spc="20" dirty="0">
                <a:solidFill>
                  <a:srgbClr val="79000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790000"/>
                </a:solidFill>
                <a:latin typeface="Arial"/>
                <a:cs typeface="Arial"/>
              </a:rPr>
              <a:t>is</a:t>
            </a:r>
            <a:r>
              <a:rPr sz="2400" spc="5" dirty="0">
                <a:solidFill>
                  <a:srgbClr val="79000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790000"/>
                </a:solidFill>
                <a:latin typeface="Arial"/>
                <a:cs typeface="Arial"/>
              </a:rPr>
              <a:t>more like</a:t>
            </a:r>
            <a:r>
              <a:rPr sz="2400" spc="15" dirty="0">
                <a:solidFill>
                  <a:srgbClr val="79000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790000"/>
                </a:solidFill>
                <a:latin typeface="Arial"/>
                <a:cs typeface="Arial"/>
              </a:rPr>
              <a:t>probabilities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buClr>
                <a:srgbClr val="790000"/>
              </a:buClr>
              <a:buFont typeface="Wingdings"/>
              <a:buChar char=""/>
            </a:pPr>
            <a:endParaRPr sz="2500">
              <a:latin typeface="Arial"/>
              <a:cs typeface="Arial"/>
            </a:endParaRPr>
          </a:p>
          <a:p>
            <a:pPr marL="459105" indent="-408940">
              <a:lnSpc>
                <a:spcPct val="100000"/>
              </a:lnSpc>
              <a:spcBef>
                <a:spcPts val="5"/>
              </a:spcBef>
              <a:buFont typeface="Wingdings"/>
              <a:buChar char=""/>
              <a:tabLst>
                <a:tab pos="459105" algn="l"/>
                <a:tab pos="459740" algn="l"/>
              </a:tabLst>
            </a:pPr>
            <a:r>
              <a:rPr sz="2400" i="1" spc="-5" dirty="0">
                <a:solidFill>
                  <a:srgbClr val="790000"/>
                </a:solidFill>
                <a:latin typeface="Arial"/>
                <a:cs typeface="Arial"/>
              </a:rPr>
              <a:t>p</a:t>
            </a:r>
            <a:r>
              <a:rPr sz="2400" spc="-5" dirty="0">
                <a:solidFill>
                  <a:srgbClr val="790000"/>
                </a:solidFill>
                <a:latin typeface="Arial"/>
                <a:cs typeface="Arial"/>
              </a:rPr>
              <a:t>(</a:t>
            </a:r>
            <a:r>
              <a:rPr sz="2400" i="1" spc="-5" dirty="0">
                <a:solidFill>
                  <a:srgbClr val="790000"/>
                </a:solidFill>
                <a:latin typeface="Arial"/>
                <a:cs typeface="Arial"/>
              </a:rPr>
              <a:t>r</a:t>
            </a:r>
            <a:r>
              <a:rPr sz="2400" i="1" spc="-7" baseline="-20833" dirty="0">
                <a:solidFill>
                  <a:srgbClr val="790000"/>
                </a:solidFill>
                <a:latin typeface="Arial"/>
                <a:cs typeface="Arial"/>
              </a:rPr>
              <a:t>k</a:t>
            </a:r>
            <a:r>
              <a:rPr sz="2400" spc="-5" dirty="0">
                <a:solidFill>
                  <a:srgbClr val="790000"/>
                </a:solidFill>
                <a:latin typeface="Arial"/>
                <a:cs typeface="Arial"/>
              </a:rPr>
              <a:t>):</a:t>
            </a:r>
            <a:r>
              <a:rPr sz="2400" spc="-25" dirty="0">
                <a:solidFill>
                  <a:srgbClr val="79000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790000"/>
                </a:solidFill>
                <a:latin typeface="Arial"/>
                <a:cs typeface="Arial"/>
              </a:rPr>
              <a:t>how</a:t>
            </a:r>
            <a:r>
              <a:rPr sz="2400" spc="10" dirty="0">
                <a:solidFill>
                  <a:srgbClr val="79000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790000"/>
                </a:solidFill>
                <a:latin typeface="Arial"/>
                <a:cs typeface="Arial"/>
              </a:rPr>
              <a:t>likely</a:t>
            </a:r>
            <a:r>
              <a:rPr sz="2400" spc="20" dirty="0">
                <a:solidFill>
                  <a:srgbClr val="79000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790000"/>
                </a:solidFill>
                <a:latin typeface="Arial"/>
                <a:cs typeface="Arial"/>
              </a:rPr>
              <a:t>a</a:t>
            </a:r>
            <a:r>
              <a:rPr sz="2400" spc="5" dirty="0">
                <a:solidFill>
                  <a:srgbClr val="79000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790000"/>
                </a:solidFill>
                <a:latin typeface="Arial"/>
                <a:cs typeface="Arial"/>
              </a:rPr>
              <a:t>pixel</a:t>
            </a:r>
            <a:r>
              <a:rPr sz="2400" spc="20" dirty="0">
                <a:solidFill>
                  <a:srgbClr val="79000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790000"/>
                </a:solidFill>
                <a:latin typeface="Arial"/>
                <a:cs typeface="Arial"/>
              </a:rPr>
              <a:t>will</a:t>
            </a:r>
            <a:r>
              <a:rPr sz="2400" spc="30" dirty="0">
                <a:solidFill>
                  <a:srgbClr val="79000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790000"/>
                </a:solidFill>
                <a:latin typeface="Arial"/>
                <a:cs typeface="Arial"/>
              </a:rPr>
              <a:t>have gray</a:t>
            </a:r>
            <a:r>
              <a:rPr sz="2400" spc="5" dirty="0">
                <a:solidFill>
                  <a:srgbClr val="79000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790000"/>
                </a:solidFill>
                <a:latin typeface="Arial"/>
                <a:cs typeface="Arial"/>
              </a:rPr>
              <a:t>level</a:t>
            </a:r>
            <a:r>
              <a:rPr sz="2400" spc="40" dirty="0">
                <a:solidFill>
                  <a:srgbClr val="790000"/>
                </a:solidFill>
                <a:latin typeface="Arial"/>
                <a:cs typeface="Arial"/>
              </a:rPr>
              <a:t> </a:t>
            </a:r>
            <a:r>
              <a:rPr sz="2400" i="1" spc="-5" dirty="0">
                <a:solidFill>
                  <a:srgbClr val="790000"/>
                </a:solidFill>
                <a:latin typeface="Arial"/>
                <a:cs typeface="Arial"/>
              </a:rPr>
              <a:t>r</a:t>
            </a:r>
            <a:r>
              <a:rPr sz="2400" i="1" spc="-7" baseline="-20833" dirty="0">
                <a:solidFill>
                  <a:srgbClr val="790000"/>
                </a:solidFill>
                <a:latin typeface="Arial"/>
                <a:cs typeface="Arial"/>
              </a:rPr>
              <a:t>k</a:t>
            </a:r>
            <a:endParaRPr sz="2400" baseline="-20833">
              <a:latin typeface="Arial"/>
              <a:cs typeface="Arial"/>
            </a:endParaRPr>
          </a:p>
        </p:txBody>
      </p:sp>
      <p:sp>
        <p:nvSpPr>
          <p:cNvPr id="85" name="object 85"/>
          <p:cNvSpPr txBox="1">
            <a:spLocks noGrp="1"/>
          </p:cNvSpPr>
          <p:nvPr>
            <p:ph type="title"/>
          </p:nvPr>
        </p:nvSpPr>
        <p:spPr>
          <a:xfrm>
            <a:off x="3099170" y="2105594"/>
            <a:ext cx="3146425" cy="7600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20"/>
              </a:spcBef>
              <a:tabLst>
                <a:tab pos="2529205" algn="l"/>
              </a:tabLst>
            </a:pPr>
            <a:r>
              <a:rPr sz="4800" i="1" spc="120" dirty="0">
                <a:solidFill>
                  <a:srgbClr val="000000"/>
                </a:solidFill>
                <a:latin typeface="Times New Roman"/>
                <a:cs typeface="Times New Roman"/>
              </a:rPr>
              <a:t>p</a:t>
            </a:r>
            <a:r>
              <a:rPr sz="4800" spc="105" dirty="0">
                <a:solidFill>
                  <a:srgbClr val="000000"/>
                </a:solidFill>
                <a:latin typeface="Times New Roman"/>
                <a:cs typeface="Times New Roman"/>
              </a:rPr>
              <a:t>(</a:t>
            </a:r>
            <a:r>
              <a:rPr sz="4800" i="1" spc="475" dirty="0">
                <a:solidFill>
                  <a:srgbClr val="000000"/>
                </a:solidFill>
                <a:latin typeface="Times New Roman"/>
                <a:cs typeface="Times New Roman"/>
              </a:rPr>
              <a:t>r</a:t>
            </a:r>
            <a:r>
              <a:rPr sz="4200" i="1" spc="67" baseline="-23809" dirty="0">
                <a:solidFill>
                  <a:srgbClr val="000000"/>
                </a:solidFill>
                <a:latin typeface="Times New Roman"/>
                <a:cs typeface="Times New Roman"/>
              </a:rPr>
              <a:t>k</a:t>
            </a:r>
            <a:r>
              <a:rPr sz="4200" i="1" spc="-434" baseline="-2380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4800" spc="60" dirty="0">
                <a:solidFill>
                  <a:srgbClr val="000000"/>
                </a:solidFill>
                <a:latin typeface="Times New Roman"/>
                <a:cs typeface="Times New Roman"/>
              </a:rPr>
              <a:t>)</a:t>
            </a:r>
            <a:r>
              <a:rPr sz="4800" spc="-18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4800" spc="100" dirty="0">
                <a:solidFill>
                  <a:srgbClr val="000000"/>
                </a:solidFill>
                <a:latin typeface="Symbol"/>
                <a:cs typeface="Symbol"/>
              </a:rPr>
              <a:t></a:t>
            </a:r>
            <a:r>
              <a:rPr sz="4800" spc="-2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4800" i="1" spc="-40" dirty="0">
                <a:solidFill>
                  <a:srgbClr val="000000"/>
                </a:solidFill>
                <a:latin typeface="Times New Roman"/>
                <a:cs typeface="Times New Roman"/>
              </a:rPr>
              <a:t>n</a:t>
            </a:r>
            <a:r>
              <a:rPr sz="4200" i="1" spc="67" baseline="-23809" dirty="0">
                <a:solidFill>
                  <a:srgbClr val="000000"/>
                </a:solidFill>
                <a:latin typeface="Times New Roman"/>
                <a:cs typeface="Times New Roman"/>
              </a:rPr>
              <a:t>k</a:t>
            </a:r>
            <a:r>
              <a:rPr sz="4200" i="1" baseline="-23809" dirty="0">
                <a:solidFill>
                  <a:srgbClr val="000000"/>
                </a:solidFill>
                <a:latin typeface="Times New Roman"/>
                <a:cs typeface="Times New Roman"/>
              </a:rPr>
              <a:t>	</a:t>
            </a:r>
            <a:r>
              <a:rPr sz="4800" spc="50" dirty="0">
                <a:solidFill>
                  <a:srgbClr val="000000"/>
                </a:solidFill>
                <a:latin typeface="Times New Roman"/>
                <a:cs typeface="Times New Roman"/>
              </a:rPr>
              <a:t>/</a:t>
            </a:r>
            <a:r>
              <a:rPr sz="4800" spc="-4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4800" i="1" spc="90" dirty="0">
                <a:solidFill>
                  <a:srgbClr val="000000"/>
                </a:solidFill>
                <a:latin typeface="Times New Roman"/>
                <a:cs typeface="Times New Roman"/>
              </a:rPr>
              <a:t>n</a:t>
            </a:r>
            <a:endParaRPr sz="4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6370320"/>
            <a:ext cx="342900" cy="9525"/>
          </a:xfrm>
          <a:custGeom>
            <a:avLst/>
            <a:gdLst/>
            <a:ahLst/>
            <a:cxnLst/>
            <a:rect l="l" t="t" r="r" b="b"/>
            <a:pathLst>
              <a:path w="342900" h="9525">
                <a:moveTo>
                  <a:pt x="342900" y="0"/>
                </a:moveTo>
                <a:lnTo>
                  <a:pt x="0" y="0"/>
                </a:lnTo>
                <a:lnTo>
                  <a:pt x="0" y="9143"/>
                </a:lnTo>
                <a:lnTo>
                  <a:pt x="342900" y="9143"/>
                </a:lnTo>
                <a:lnTo>
                  <a:pt x="342900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6414515"/>
            <a:ext cx="344170" cy="62865"/>
          </a:xfrm>
          <a:custGeom>
            <a:avLst/>
            <a:gdLst/>
            <a:ahLst/>
            <a:cxnLst/>
            <a:rect l="l" t="t" r="r" b="b"/>
            <a:pathLst>
              <a:path w="344170" h="62864">
                <a:moveTo>
                  <a:pt x="343662" y="60960"/>
                </a:moveTo>
                <a:lnTo>
                  <a:pt x="0" y="60960"/>
                </a:lnTo>
                <a:lnTo>
                  <a:pt x="0" y="62484"/>
                </a:lnTo>
                <a:lnTo>
                  <a:pt x="343662" y="62484"/>
                </a:lnTo>
                <a:lnTo>
                  <a:pt x="343662" y="60960"/>
                </a:lnTo>
                <a:close/>
              </a:path>
              <a:path w="344170" h="62864">
                <a:moveTo>
                  <a:pt x="343662" y="0"/>
                </a:moveTo>
                <a:lnTo>
                  <a:pt x="0" y="0"/>
                </a:lnTo>
                <a:lnTo>
                  <a:pt x="0" y="38100"/>
                </a:lnTo>
                <a:lnTo>
                  <a:pt x="343662" y="38100"/>
                </a:lnTo>
                <a:lnTo>
                  <a:pt x="343662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6219444"/>
            <a:ext cx="344170" cy="29209"/>
          </a:xfrm>
          <a:custGeom>
            <a:avLst/>
            <a:gdLst/>
            <a:ahLst/>
            <a:cxnLst/>
            <a:rect l="l" t="t" r="r" b="b"/>
            <a:pathLst>
              <a:path w="344170" h="29210">
                <a:moveTo>
                  <a:pt x="343662" y="0"/>
                </a:moveTo>
                <a:lnTo>
                  <a:pt x="0" y="0"/>
                </a:lnTo>
                <a:lnTo>
                  <a:pt x="0" y="28955"/>
                </a:lnTo>
                <a:lnTo>
                  <a:pt x="343662" y="28955"/>
                </a:lnTo>
                <a:lnTo>
                  <a:pt x="343662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6150864"/>
            <a:ext cx="342900" cy="12700"/>
          </a:xfrm>
          <a:custGeom>
            <a:avLst/>
            <a:gdLst/>
            <a:ahLst/>
            <a:cxnLst/>
            <a:rect l="l" t="t" r="r" b="b"/>
            <a:pathLst>
              <a:path w="342900" h="12700">
                <a:moveTo>
                  <a:pt x="342900" y="0"/>
                </a:moveTo>
                <a:lnTo>
                  <a:pt x="0" y="0"/>
                </a:lnTo>
                <a:lnTo>
                  <a:pt x="0" y="12192"/>
                </a:lnTo>
                <a:lnTo>
                  <a:pt x="342900" y="12192"/>
                </a:lnTo>
                <a:lnTo>
                  <a:pt x="342900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6294120"/>
            <a:ext cx="344170" cy="20320"/>
          </a:xfrm>
          <a:custGeom>
            <a:avLst/>
            <a:gdLst/>
            <a:ahLst/>
            <a:cxnLst/>
            <a:rect l="l" t="t" r="r" b="b"/>
            <a:pathLst>
              <a:path w="344170" h="20320">
                <a:moveTo>
                  <a:pt x="343662" y="0"/>
                </a:moveTo>
                <a:lnTo>
                  <a:pt x="0" y="0"/>
                </a:lnTo>
                <a:lnTo>
                  <a:pt x="0" y="19811"/>
                </a:lnTo>
                <a:lnTo>
                  <a:pt x="343662" y="19811"/>
                </a:lnTo>
                <a:lnTo>
                  <a:pt x="343662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0" y="5462015"/>
            <a:ext cx="344170" cy="66040"/>
          </a:xfrm>
          <a:custGeom>
            <a:avLst/>
            <a:gdLst/>
            <a:ahLst/>
            <a:cxnLst/>
            <a:rect l="l" t="t" r="r" b="b"/>
            <a:pathLst>
              <a:path w="344170" h="66039">
                <a:moveTo>
                  <a:pt x="342900" y="56388"/>
                </a:moveTo>
                <a:lnTo>
                  <a:pt x="0" y="56388"/>
                </a:lnTo>
                <a:lnTo>
                  <a:pt x="0" y="65532"/>
                </a:lnTo>
                <a:lnTo>
                  <a:pt x="342900" y="65532"/>
                </a:lnTo>
                <a:lnTo>
                  <a:pt x="342900" y="56388"/>
                </a:lnTo>
                <a:close/>
              </a:path>
              <a:path w="344170" h="66039">
                <a:moveTo>
                  <a:pt x="343662" y="0"/>
                </a:moveTo>
                <a:lnTo>
                  <a:pt x="0" y="0"/>
                </a:lnTo>
                <a:lnTo>
                  <a:pt x="0" y="38100"/>
                </a:lnTo>
                <a:lnTo>
                  <a:pt x="343662" y="38100"/>
                </a:lnTo>
                <a:lnTo>
                  <a:pt x="343662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0" y="6076188"/>
            <a:ext cx="344170" cy="20320"/>
          </a:xfrm>
          <a:custGeom>
            <a:avLst/>
            <a:gdLst/>
            <a:ahLst/>
            <a:cxnLst/>
            <a:rect l="l" t="t" r="r" b="b"/>
            <a:pathLst>
              <a:path w="344170" h="20320">
                <a:moveTo>
                  <a:pt x="343662" y="0"/>
                </a:moveTo>
                <a:lnTo>
                  <a:pt x="0" y="0"/>
                </a:lnTo>
                <a:lnTo>
                  <a:pt x="0" y="19812"/>
                </a:lnTo>
                <a:lnTo>
                  <a:pt x="343662" y="19812"/>
                </a:lnTo>
                <a:lnTo>
                  <a:pt x="343662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0" y="5870447"/>
            <a:ext cx="344170" cy="29209"/>
          </a:xfrm>
          <a:custGeom>
            <a:avLst/>
            <a:gdLst/>
            <a:ahLst/>
            <a:cxnLst/>
            <a:rect l="l" t="t" r="r" b="b"/>
            <a:pathLst>
              <a:path w="344170" h="29210">
                <a:moveTo>
                  <a:pt x="343662" y="0"/>
                </a:moveTo>
                <a:lnTo>
                  <a:pt x="0" y="0"/>
                </a:lnTo>
                <a:lnTo>
                  <a:pt x="0" y="28955"/>
                </a:lnTo>
                <a:lnTo>
                  <a:pt x="343662" y="28955"/>
                </a:lnTo>
                <a:lnTo>
                  <a:pt x="343662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0" y="5750052"/>
            <a:ext cx="342900" cy="12700"/>
          </a:xfrm>
          <a:custGeom>
            <a:avLst/>
            <a:gdLst/>
            <a:ahLst/>
            <a:cxnLst/>
            <a:rect l="l" t="t" r="r" b="b"/>
            <a:pathLst>
              <a:path w="342900" h="12700">
                <a:moveTo>
                  <a:pt x="342900" y="0"/>
                </a:moveTo>
                <a:lnTo>
                  <a:pt x="0" y="0"/>
                </a:lnTo>
                <a:lnTo>
                  <a:pt x="0" y="12192"/>
                </a:lnTo>
                <a:lnTo>
                  <a:pt x="342900" y="12192"/>
                </a:lnTo>
                <a:lnTo>
                  <a:pt x="342900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0" y="5550408"/>
            <a:ext cx="342900" cy="12700"/>
          </a:xfrm>
          <a:custGeom>
            <a:avLst/>
            <a:gdLst/>
            <a:ahLst/>
            <a:cxnLst/>
            <a:rect l="l" t="t" r="r" b="b"/>
            <a:pathLst>
              <a:path w="342900" h="12700">
                <a:moveTo>
                  <a:pt x="342900" y="0"/>
                </a:moveTo>
                <a:lnTo>
                  <a:pt x="0" y="0"/>
                </a:lnTo>
                <a:lnTo>
                  <a:pt x="0" y="12192"/>
                </a:lnTo>
                <a:lnTo>
                  <a:pt x="342900" y="12192"/>
                </a:lnTo>
                <a:lnTo>
                  <a:pt x="342900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0" y="5635752"/>
            <a:ext cx="342900" cy="12700"/>
          </a:xfrm>
          <a:custGeom>
            <a:avLst/>
            <a:gdLst/>
            <a:ahLst/>
            <a:cxnLst/>
            <a:rect l="l" t="t" r="r" b="b"/>
            <a:pathLst>
              <a:path w="342900" h="12700">
                <a:moveTo>
                  <a:pt x="342900" y="0"/>
                </a:moveTo>
                <a:lnTo>
                  <a:pt x="0" y="0"/>
                </a:lnTo>
                <a:lnTo>
                  <a:pt x="0" y="12192"/>
                </a:lnTo>
                <a:lnTo>
                  <a:pt x="342900" y="12192"/>
                </a:lnTo>
                <a:lnTo>
                  <a:pt x="342900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0" y="5917691"/>
            <a:ext cx="344170" cy="48895"/>
          </a:xfrm>
          <a:custGeom>
            <a:avLst/>
            <a:gdLst/>
            <a:ahLst/>
            <a:cxnLst/>
            <a:rect l="l" t="t" r="r" b="b"/>
            <a:pathLst>
              <a:path w="344170" h="48895">
                <a:moveTo>
                  <a:pt x="342900" y="0"/>
                </a:moveTo>
                <a:lnTo>
                  <a:pt x="0" y="0"/>
                </a:lnTo>
                <a:lnTo>
                  <a:pt x="0" y="9144"/>
                </a:lnTo>
                <a:lnTo>
                  <a:pt x="342900" y="9144"/>
                </a:lnTo>
                <a:lnTo>
                  <a:pt x="342900" y="0"/>
                </a:lnTo>
                <a:close/>
              </a:path>
              <a:path w="344170" h="48895">
                <a:moveTo>
                  <a:pt x="343662" y="28956"/>
                </a:moveTo>
                <a:lnTo>
                  <a:pt x="0" y="28956"/>
                </a:lnTo>
                <a:lnTo>
                  <a:pt x="0" y="48768"/>
                </a:lnTo>
                <a:lnTo>
                  <a:pt x="343662" y="48768"/>
                </a:lnTo>
                <a:lnTo>
                  <a:pt x="343662" y="28956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0" y="5269991"/>
            <a:ext cx="344170" cy="125095"/>
          </a:xfrm>
          <a:custGeom>
            <a:avLst/>
            <a:gdLst/>
            <a:ahLst/>
            <a:cxnLst/>
            <a:rect l="l" t="t" r="r" b="b"/>
            <a:pathLst>
              <a:path w="344170" h="125095">
                <a:moveTo>
                  <a:pt x="342900" y="0"/>
                </a:moveTo>
                <a:lnTo>
                  <a:pt x="0" y="0"/>
                </a:lnTo>
                <a:lnTo>
                  <a:pt x="0" y="9144"/>
                </a:lnTo>
                <a:lnTo>
                  <a:pt x="342900" y="9144"/>
                </a:lnTo>
                <a:lnTo>
                  <a:pt x="342900" y="0"/>
                </a:lnTo>
                <a:close/>
              </a:path>
              <a:path w="344170" h="125095">
                <a:moveTo>
                  <a:pt x="343662" y="105156"/>
                </a:moveTo>
                <a:lnTo>
                  <a:pt x="0" y="105156"/>
                </a:lnTo>
                <a:lnTo>
                  <a:pt x="0" y="124968"/>
                </a:lnTo>
                <a:lnTo>
                  <a:pt x="343662" y="124968"/>
                </a:lnTo>
                <a:lnTo>
                  <a:pt x="343662" y="105156"/>
                </a:lnTo>
                <a:close/>
              </a:path>
              <a:path w="344170" h="125095">
                <a:moveTo>
                  <a:pt x="343662" y="44196"/>
                </a:moveTo>
                <a:lnTo>
                  <a:pt x="0" y="44196"/>
                </a:lnTo>
                <a:lnTo>
                  <a:pt x="0" y="82296"/>
                </a:lnTo>
                <a:lnTo>
                  <a:pt x="343662" y="82296"/>
                </a:lnTo>
                <a:lnTo>
                  <a:pt x="343662" y="44196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0" y="5119115"/>
            <a:ext cx="344170" cy="29209"/>
          </a:xfrm>
          <a:custGeom>
            <a:avLst/>
            <a:gdLst/>
            <a:ahLst/>
            <a:cxnLst/>
            <a:rect l="l" t="t" r="r" b="b"/>
            <a:pathLst>
              <a:path w="344170" h="29210">
                <a:moveTo>
                  <a:pt x="343662" y="0"/>
                </a:moveTo>
                <a:lnTo>
                  <a:pt x="0" y="0"/>
                </a:lnTo>
                <a:lnTo>
                  <a:pt x="0" y="28955"/>
                </a:lnTo>
                <a:lnTo>
                  <a:pt x="343662" y="28955"/>
                </a:lnTo>
                <a:lnTo>
                  <a:pt x="343662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0" y="5050535"/>
            <a:ext cx="342900" cy="12700"/>
          </a:xfrm>
          <a:custGeom>
            <a:avLst/>
            <a:gdLst/>
            <a:ahLst/>
            <a:cxnLst/>
            <a:rect l="l" t="t" r="r" b="b"/>
            <a:pathLst>
              <a:path w="342900" h="12700">
                <a:moveTo>
                  <a:pt x="342900" y="0"/>
                </a:moveTo>
                <a:lnTo>
                  <a:pt x="0" y="0"/>
                </a:lnTo>
                <a:lnTo>
                  <a:pt x="0" y="12191"/>
                </a:lnTo>
                <a:lnTo>
                  <a:pt x="342900" y="12191"/>
                </a:lnTo>
                <a:lnTo>
                  <a:pt x="342900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0" y="5195315"/>
            <a:ext cx="344170" cy="20320"/>
          </a:xfrm>
          <a:custGeom>
            <a:avLst/>
            <a:gdLst/>
            <a:ahLst/>
            <a:cxnLst/>
            <a:rect l="l" t="t" r="r" b="b"/>
            <a:pathLst>
              <a:path w="344170" h="20320">
                <a:moveTo>
                  <a:pt x="343662" y="0"/>
                </a:moveTo>
                <a:lnTo>
                  <a:pt x="0" y="0"/>
                </a:lnTo>
                <a:lnTo>
                  <a:pt x="0" y="19811"/>
                </a:lnTo>
                <a:lnTo>
                  <a:pt x="343662" y="19811"/>
                </a:lnTo>
                <a:lnTo>
                  <a:pt x="343662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0" y="4361688"/>
            <a:ext cx="344170" cy="66040"/>
          </a:xfrm>
          <a:custGeom>
            <a:avLst/>
            <a:gdLst/>
            <a:ahLst/>
            <a:cxnLst/>
            <a:rect l="l" t="t" r="r" b="b"/>
            <a:pathLst>
              <a:path w="344170" h="66039">
                <a:moveTo>
                  <a:pt x="342900" y="56388"/>
                </a:moveTo>
                <a:lnTo>
                  <a:pt x="0" y="56388"/>
                </a:lnTo>
                <a:lnTo>
                  <a:pt x="0" y="65544"/>
                </a:lnTo>
                <a:lnTo>
                  <a:pt x="342900" y="65544"/>
                </a:lnTo>
                <a:lnTo>
                  <a:pt x="342900" y="56388"/>
                </a:lnTo>
                <a:close/>
              </a:path>
              <a:path w="344170" h="66039">
                <a:moveTo>
                  <a:pt x="343662" y="0"/>
                </a:moveTo>
                <a:lnTo>
                  <a:pt x="0" y="0"/>
                </a:lnTo>
                <a:lnTo>
                  <a:pt x="0" y="38100"/>
                </a:lnTo>
                <a:lnTo>
                  <a:pt x="343662" y="38100"/>
                </a:lnTo>
                <a:lnTo>
                  <a:pt x="343662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0" y="4975859"/>
            <a:ext cx="344170" cy="20320"/>
          </a:xfrm>
          <a:custGeom>
            <a:avLst/>
            <a:gdLst/>
            <a:ahLst/>
            <a:cxnLst/>
            <a:rect l="l" t="t" r="r" b="b"/>
            <a:pathLst>
              <a:path w="344170" h="20320">
                <a:moveTo>
                  <a:pt x="343662" y="0"/>
                </a:moveTo>
                <a:lnTo>
                  <a:pt x="0" y="0"/>
                </a:lnTo>
                <a:lnTo>
                  <a:pt x="0" y="19812"/>
                </a:lnTo>
                <a:lnTo>
                  <a:pt x="343662" y="19812"/>
                </a:lnTo>
                <a:lnTo>
                  <a:pt x="343662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0" y="4771644"/>
            <a:ext cx="344170" cy="29209"/>
          </a:xfrm>
          <a:custGeom>
            <a:avLst/>
            <a:gdLst/>
            <a:ahLst/>
            <a:cxnLst/>
            <a:rect l="l" t="t" r="r" b="b"/>
            <a:pathLst>
              <a:path w="344170" h="29210">
                <a:moveTo>
                  <a:pt x="343662" y="0"/>
                </a:moveTo>
                <a:lnTo>
                  <a:pt x="0" y="0"/>
                </a:lnTo>
                <a:lnTo>
                  <a:pt x="0" y="28955"/>
                </a:lnTo>
                <a:lnTo>
                  <a:pt x="343662" y="28955"/>
                </a:lnTo>
                <a:lnTo>
                  <a:pt x="343662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0" y="4649723"/>
            <a:ext cx="342900" cy="12700"/>
          </a:xfrm>
          <a:custGeom>
            <a:avLst/>
            <a:gdLst/>
            <a:ahLst/>
            <a:cxnLst/>
            <a:rect l="l" t="t" r="r" b="b"/>
            <a:pathLst>
              <a:path w="342900" h="12700">
                <a:moveTo>
                  <a:pt x="342900" y="0"/>
                </a:moveTo>
                <a:lnTo>
                  <a:pt x="0" y="0"/>
                </a:lnTo>
                <a:lnTo>
                  <a:pt x="0" y="12191"/>
                </a:lnTo>
                <a:lnTo>
                  <a:pt x="342900" y="12191"/>
                </a:lnTo>
                <a:lnTo>
                  <a:pt x="342900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0" y="4946903"/>
            <a:ext cx="342900" cy="9525"/>
          </a:xfrm>
          <a:custGeom>
            <a:avLst/>
            <a:gdLst/>
            <a:ahLst/>
            <a:cxnLst/>
            <a:rect l="l" t="t" r="r" b="b"/>
            <a:pathLst>
              <a:path w="342900" h="9525">
                <a:moveTo>
                  <a:pt x="342900" y="0"/>
                </a:moveTo>
                <a:lnTo>
                  <a:pt x="0" y="0"/>
                </a:lnTo>
                <a:lnTo>
                  <a:pt x="0" y="9144"/>
                </a:lnTo>
                <a:lnTo>
                  <a:pt x="342900" y="9144"/>
                </a:lnTo>
                <a:lnTo>
                  <a:pt x="342900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0" y="4450079"/>
            <a:ext cx="342900" cy="12700"/>
          </a:xfrm>
          <a:custGeom>
            <a:avLst/>
            <a:gdLst/>
            <a:ahLst/>
            <a:cxnLst/>
            <a:rect l="l" t="t" r="r" b="b"/>
            <a:pathLst>
              <a:path w="342900" h="12700">
                <a:moveTo>
                  <a:pt x="342900" y="0"/>
                </a:moveTo>
                <a:lnTo>
                  <a:pt x="0" y="0"/>
                </a:lnTo>
                <a:lnTo>
                  <a:pt x="0" y="12192"/>
                </a:lnTo>
                <a:lnTo>
                  <a:pt x="342900" y="12192"/>
                </a:lnTo>
                <a:lnTo>
                  <a:pt x="342900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0" y="4535423"/>
            <a:ext cx="342900" cy="12700"/>
          </a:xfrm>
          <a:custGeom>
            <a:avLst/>
            <a:gdLst/>
            <a:ahLst/>
            <a:cxnLst/>
            <a:rect l="l" t="t" r="r" b="b"/>
            <a:pathLst>
              <a:path w="342900" h="12700">
                <a:moveTo>
                  <a:pt x="342900" y="0"/>
                </a:moveTo>
                <a:lnTo>
                  <a:pt x="0" y="0"/>
                </a:lnTo>
                <a:lnTo>
                  <a:pt x="0" y="12191"/>
                </a:lnTo>
                <a:lnTo>
                  <a:pt x="342900" y="12191"/>
                </a:lnTo>
                <a:lnTo>
                  <a:pt x="342900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0" y="4818888"/>
            <a:ext cx="344170" cy="47625"/>
          </a:xfrm>
          <a:custGeom>
            <a:avLst/>
            <a:gdLst/>
            <a:ahLst/>
            <a:cxnLst/>
            <a:rect l="l" t="t" r="r" b="b"/>
            <a:pathLst>
              <a:path w="344170" h="47625">
                <a:moveTo>
                  <a:pt x="342900" y="0"/>
                </a:moveTo>
                <a:lnTo>
                  <a:pt x="0" y="0"/>
                </a:lnTo>
                <a:lnTo>
                  <a:pt x="0" y="9156"/>
                </a:lnTo>
                <a:lnTo>
                  <a:pt x="342900" y="9156"/>
                </a:lnTo>
                <a:lnTo>
                  <a:pt x="342900" y="0"/>
                </a:lnTo>
                <a:close/>
              </a:path>
              <a:path w="344170" h="47625">
                <a:moveTo>
                  <a:pt x="343662" y="27432"/>
                </a:moveTo>
                <a:lnTo>
                  <a:pt x="0" y="27432"/>
                </a:lnTo>
                <a:lnTo>
                  <a:pt x="0" y="47244"/>
                </a:lnTo>
                <a:lnTo>
                  <a:pt x="343662" y="47244"/>
                </a:lnTo>
                <a:lnTo>
                  <a:pt x="343662" y="27432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0" y="4183379"/>
            <a:ext cx="344170" cy="29209"/>
          </a:xfrm>
          <a:custGeom>
            <a:avLst/>
            <a:gdLst/>
            <a:ahLst/>
            <a:cxnLst/>
            <a:rect l="l" t="t" r="r" b="b"/>
            <a:pathLst>
              <a:path w="344170" h="29210">
                <a:moveTo>
                  <a:pt x="343662" y="0"/>
                </a:moveTo>
                <a:lnTo>
                  <a:pt x="0" y="0"/>
                </a:lnTo>
                <a:lnTo>
                  <a:pt x="0" y="28956"/>
                </a:lnTo>
                <a:lnTo>
                  <a:pt x="343662" y="28956"/>
                </a:lnTo>
                <a:lnTo>
                  <a:pt x="343662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0" y="4230623"/>
            <a:ext cx="344170" cy="48895"/>
          </a:xfrm>
          <a:custGeom>
            <a:avLst/>
            <a:gdLst/>
            <a:ahLst/>
            <a:cxnLst/>
            <a:rect l="l" t="t" r="r" b="b"/>
            <a:pathLst>
              <a:path w="344170" h="48895">
                <a:moveTo>
                  <a:pt x="342900" y="0"/>
                </a:moveTo>
                <a:lnTo>
                  <a:pt x="0" y="0"/>
                </a:lnTo>
                <a:lnTo>
                  <a:pt x="0" y="9144"/>
                </a:lnTo>
                <a:lnTo>
                  <a:pt x="342900" y="9144"/>
                </a:lnTo>
                <a:lnTo>
                  <a:pt x="342900" y="0"/>
                </a:lnTo>
                <a:close/>
              </a:path>
              <a:path w="344170" h="48895">
                <a:moveTo>
                  <a:pt x="343662" y="28956"/>
                </a:moveTo>
                <a:lnTo>
                  <a:pt x="0" y="28956"/>
                </a:lnTo>
                <a:lnTo>
                  <a:pt x="0" y="48768"/>
                </a:lnTo>
                <a:lnTo>
                  <a:pt x="343662" y="48768"/>
                </a:lnTo>
                <a:lnTo>
                  <a:pt x="343662" y="28956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0" y="3753611"/>
            <a:ext cx="344170" cy="125095"/>
          </a:xfrm>
          <a:custGeom>
            <a:avLst/>
            <a:gdLst/>
            <a:ahLst/>
            <a:cxnLst/>
            <a:rect l="l" t="t" r="r" b="b"/>
            <a:pathLst>
              <a:path w="344170" h="125095">
                <a:moveTo>
                  <a:pt x="342900" y="0"/>
                </a:moveTo>
                <a:lnTo>
                  <a:pt x="0" y="0"/>
                </a:lnTo>
                <a:lnTo>
                  <a:pt x="0" y="9144"/>
                </a:lnTo>
                <a:lnTo>
                  <a:pt x="342900" y="9144"/>
                </a:lnTo>
                <a:lnTo>
                  <a:pt x="342900" y="0"/>
                </a:lnTo>
                <a:close/>
              </a:path>
              <a:path w="344170" h="125095">
                <a:moveTo>
                  <a:pt x="343662" y="105156"/>
                </a:moveTo>
                <a:lnTo>
                  <a:pt x="0" y="105156"/>
                </a:lnTo>
                <a:lnTo>
                  <a:pt x="0" y="124968"/>
                </a:lnTo>
                <a:lnTo>
                  <a:pt x="343662" y="124968"/>
                </a:lnTo>
                <a:lnTo>
                  <a:pt x="343662" y="105156"/>
                </a:lnTo>
                <a:close/>
              </a:path>
              <a:path w="344170" h="125095">
                <a:moveTo>
                  <a:pt x="343662" y="42672"/>
                </a:moveTo>
                <a:lnTo>
                  <a:pt x="0" y="42672"/>
                </a:lnTo>
                <a:lnTo>
                  <a:pt x="0" y="80772"/>
                </a:lnTo>
                <a:lnTo>
                  <a:pt x="343662" y="80772"/>
                </a:lnTo>
                <a:lnTo>
                  <a:pt x="343662" y="42672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0" y="3601211"/>
            <a:ext cx="344170" cy="29209"/>
          </a:xfrm>
          <a:custGeom>
            <a:avLst/>
            <a:gdLst/>
            <a:ahLst/>
            <a:cxnLst/>
            <a:rect l="l" t="t" r="r" b="b"/>
            <a:pathLst>
              <a:path w="344170" h="29210">
                <a:moveTo>
                  <a:pt x="343662" y="0"/>
                </a:moveTo>
                <a:lnTo>
                  <a:pt x="0" y="0"/>
                </a:lnTo>
                <a:lnTo>
                  <a:pt x="0" y="28955"/>
                </a:lnTo>
                <a:lnTo>
                  <a:pt x="343662" y="28955"/>
                </a:lnTo>
                <a:lnTo>
                  <a:pt x="343662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0" y="3532632"/>
            <a:ext cx="342900" cy="12700"/>
          </a:xfrm>
          <a:custGeom>
            <a:avLst/>
            <a:gdLst/>
            <a:ahLst/>
            <a:cxnLst/>
            <a:rect l="l" t="t" r="r" b="b"/>
            <a:pathLst>
              <a:path w="342900" h="12700">
                <a:moveTo>
                  <a:pt x="342900" y="0"/>
                </a:moveTo>
                <a:lnTo>
                  <a:pt x="0" y="0"/>
                </a:lnTo>
                <a:lnTo>
                  <a:pt x="0" y="12192"/>
                </a:lnTo>
                <a:lnTo>
                  <a:pt x="342900" y="12192"/>
                </a:lnTo>
                <a:lnTo>
                  <a:pt x="342900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0" y="3677411"/>
            <a:ext cx="344170" cy="20320"/>
          </a:xfrm>
          <a:custGeom>
            <a:avLst/>
            <a:gdLst/>
            <a:ahLst/>
            <a:cxnLst/>
            <a:rect l="l" t="t" r="r" b="b"/>
            <a:pathLst>
              <a:path w="344170" h="20320">
                <a:moveTo>
                  <a:pt x="343662" y="0"/>
                </a:moveTo>
                <a:lnTo>
                  <a:pt x="0" y="0"/>
                </a:lnTo>
                <a:lnTo>
                  <a:pt x="0" y="19812"/>
                </a:lnTo>
                <a:lnTo>
                  <a:pt x="343662" y="19812"/>
                </a:lnTo>
                <a:lnTo>
                  <a:pt x="343662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0" y="3457955"/>
            <a:ext cx="344170" cy="20320"/>
          </a:xfrm>
          <a:custGeom>
            <a:avLst/>
            <a:gdLst/>
            <a:ahLst/>
            <a:cxnLst/>
            <a:rect l="l" t="t" r="r" b="b"/>
            <a:pathLst>
              <a:path w="344170" h="20320">
                <a:moveTo>
                  <a:pt x="343662" y="0"/>
                </a:moveTo>
                <a:lnTo>
                  <a:pt x="0" y="0"/>
                </a:lnTo>
                <a:lnTo>
                  <a:pt x="0" y="19811"/>
                </a:lnTo>
                <a:lnTo>
                  <a:pt x="343662" y="19811"/>
                </a:lnTo>
                <a:lnTo>
                  <a:pt x="343662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0" y="3253740"/>
            <a:ext cx="344170" cy="29209"/>
          </a:xfrm>
          <a:custGeom>
            <a:avLst/>
            <a:gdLst/>
            <a:ahLst/>
            <a:cxnLst/>
            <a:rect l="l" t="t" r="r" b="b"/>
            <a:pathLst>
              <a:path w="344170" h="29210">
                <a:moveTo>
                  <a:pt x="343662" y="0"/>
                </a:moveTo>
                <a:lnTo>
                  <a:pt x="0" y="0"/>
                </a:lnTo>
                <a:lnTo>
                  <a:pt x="0" y="28955"/>
                </a:lnTo>
                <a:lnTo>
                  <a:pt x="343662" y="28955"/>
                </a:lnTo>
                <a:lnTo>
                  <a:pt x="343662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0" y="3429000"/>
            <a:ext cx="342900" cy="9525"/>
          </a:xfrm>
          <a:custGeom>
            <a:avLst/>
            <a:gdLst/>
            <a:ahLst/>
            <a:cxnLst/>
            <a:rect l="l" t="t" r="r" b="b"/>
            <a:pathLst>
              <a:path w="342900" h="9525">
                <a:moveTo>
                  <a:pt x="342900" y="0"/>
                </a:moveTo>
                <a:lnTo>
                  <a:pt x="0" y="0"/>
                </a:lnTo>
                <a:lnTo>
                  <a:pt x="0" y="9144"/>
                </a:lnTo>
                <a:lnTo>
                  <a:pt x="342900" y="9144"/>
                </a:lnTo>
                <a:lnTo>
                  <a:pt x="342900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0" y="3300983"/>
            <a:ext cx="344170" cy="48895"/>
          </a:xfrm>
          <a:custGeom>
            <a:avLst/>
            <a:gdLst/>
            <a:ahLst/>
            <a:cxnLst/>
            <a:rect l="l" t="t" r="r" b="b"/>
            <a:pathLst>
              <a:path w="344170" h="48895">
                <a:moveTo>
                  <a:pt x="342900" y="0"/>
                </a:moveTo>
                <a:lnTo>
                  <a:pt x="0" y="0"/>
                </a:lnTo>
                <a:lnTo>
                  <a:pt x="0" y="9144"/>
                </a:lnTo>
                <a:lnTo>
                  <a:pt x="342900" y="9144"/>
                </a:lnTo>
                <a:lnTo>
                  <a:pt x="342900" y="0"/>
                </a:lnTo>
                <a:close/>
              </a:path>
              <a:path w="344170" h="48895">
                <a:moveTo>
                  <a:pt x="343662" y="28968"/>
                </a:moveTo>
                <a:lnTo>
                  <a:pt x="0" y="28968"/>
                </a:lnTo>
                <a:lnTo>
                  <a:pt x="0" y="48768"/>
                </a:lnTo>
                <a:lnTo>
                  <a:pt x="343662" y="48768"/>
                </a:lnTo>
                <a:lnTo>
                  <a:pt x="343662" y="28968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0" y="3080003"/>
            <a:ext cx="344170" cy="125095"/>
          </a:xfrm>
          <a:custGeom>
            <a:avLst/>
            <a:gdLst/>
            <a:ahLst/>
            <a:cxnLst/>
            <a:rect l="l" t="t" r="r" b="b"/>
            <a:pathLst>
              <a:path w="344170" h="125094">
                <a:moveTo>
                  <a:pt x="342900" y="0"/>
                </a:moveTo>
                <a:lnTo>
                  <a:pt x="0" y="0"/>
                </a:lnTo>
                <a:lnTo>
                  <a:pt x="0" y="9144"/>
                </a:lnTo>
                <a:lnTo>
                  <a:pt x="342900" y="9144"/>
                </a:lnTo>
                <a:lnTo>
                  <a:pt x="342900" y="0"/>
                </a:lnTo>
                <a:close/>
              </a:path>
              <a:path w="344170" h="125094">
                <a:moveTo>
                  <a:pt x="343662" y="105156"/>
                </a:moveTo>
                <a:lnTo>
                  <a:pt x="0" y="105156"/>
                </a:lnTo>
                <a:lnTo>
                  <a:pt x="0" y="124968"/>
                </a:lnTo>
                <a:lnTo>
                  <a:pt x="343662" y="124968"/>
                </a:lnTo>
                <a:lnTo>
                  <a:pt x="343662" y="105156"/>
                </a:lnTo>
                <a:close/>
              </a:path>
              <a:path w="344170" h="125094">
                <a:moveTo>
                  <a:pt x="343662" y="42672"/>
                </a:moveTo>
                <a:lnTo>
                  <a:pt x="0" y="42672"/>
                </a:lnTo>
                <a:lnTo>
                  <a:pt x="0" y="80772"/>
                </a:lnTo>
                <a:lnTo>
                  <a:pt x="343662" y="80772"/>
                </a:lnTo>
                <a:lnTo>
                  <a:pt x="343662" y="42672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0" y="2927604"/>
            <a:ext cx="344170" cy="29209"/>
          </a:xfrm>
          <a:custGeom>
            <a:avLst/>
            <a:gdLst/>
            <a:ahLst/>
            <a:cxnLst/>
            <a:rect l="l" t="t" r="r" b="b"/>
            <a:pathLst>
              <a:path w="344170" h="29210">
                <a:moveTo>
                  <a:pt x="343662" y="0"/>
                </a:moveTo>
                <a:lnTo>
                  <a:pt x="0" y="0"/>
                </a:lnTo>
                <a:lnTo>
                  <a:pt x="0" y="28955"/>
                </a:lnTo>
                <a:lnTo>
                  <a:pt x="343662" y="28955"/>
                </a:lnTo>
                <a:lnTo>
                  <a:pt x="343662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0" y="2859023"/>
            <a:ext cx="342900" cy="12700"/>
          </a:xfrm>
          <a:custGeom>
            <a:avLst/>
            <a:gdLst/>
            <a:ahLst/>
            <a:cxnLst/>
            <a:rect l="l" t="t" r="r" b="b"/>
            <a:pathLst>
              <a:path w="342900" h="12700">
                <a:moveTo>
                  <a:pt x="342900" y="0"/>
                </a:moveTo>
                <a:lnTo>
                  <a:pt x="0" y="0"/>
                </a:lnTo>
                <a:lnTo>
                  <a:pt x="0" y="12192"/>
                </a:lnTo>
                <a:lnTo>
                  <a:pt x="342900" y="12192"/>
                </a:lnTo>
                <a:lnTo>
                  <a:pt x="342900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0" y="3003804"/>
            <a:ext cx="344170" cy="20320"/>
          </a:xfrm>
          <a:custGeom>
            <a:avLst/>
            <a:gdLst/>
            <a:ahLst/>
            <a:cxnLst/>
            <a:rect l="l" t="t" r="r" b="b"/>
            <a:pathLst>
              <a:path w="344170" h="20319">
                <a:moveTo>
                  <a:pt x="343662" y="0"/>
                </a:moveTo>
                <a:lnTo>
                  <a:pt x="0" y="0"/>
                </a:lnTo>
                <a:lnTo>
                  <a:pt x="0" y="19811"/>
                </a:lnTo>
                <a:lnTo>
                  <a:pt x="343662" y="19811"/>
                </a:lnTo>
                <a:lnTo>
                  <a:pt x="343662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0" y="2170175"/>
            <a:ext cx="344170" cy="67310"/>
          </a:xfrm>
          <a:custGeom>
            <a:avLst/>
            <a:gdLst/>
            <a:ahLst/>
            <a:cxnLst/>
            <a:rect l="l" t="t" r="r" b="b"/>
            <a:pathLst>
              <a:path w="344170" h="67310">
                <a:moveTo>
                  <a:pt x="342900" y="57912"/>
                </a:moveTo>
                <a:lnTo>
                  <a:pt x="0" y="57912"/>
                </a:lnTo>
                <a:lnTo>
                  <a:pt x="0" y="67056"/>
                </a:lnTo>
                <a:lnTo>
                  <a:pt x="342900" y="67056"/>
                </a:lnTo>
                <a:lnTo>
                  <a:pt x="342900" y="57912"/>
                </a:lnTo>
                <a:close/>
              </a:path>
              <a:path w="344170" h="67310">
                <a:moveTo>
                  <a:pt x="343662" y="0"/>
                </a:moveTo>
                <a:lnTo>
                  <a:pt x="0" y="0"/>
                </a:lnTo>
                <a:lnTo>
                  <a:pt x="0" y="38100"/>
                </a:lnTo>
                <a:lnTo>
                  <a:pt x="343662" y="38100"/>
                </a:lnTo>
                <a:lnTo>
                  <a:pt x="343662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0" y="2784348"/>
            <a:ext cx="344170" cy="20320"/>
          </a:xfrm>
          <a:custGeom>
            <a:avLst/>
            <a:gdLst/>
            <a:ahLst/>
            <a:cxnLst/>
            <a:rect l="l" t="t" r="r" b="b"/>
            <a:pathLst>
              <a:path w="344170" h="20319">
                <a:moveTo>
                  <a:pt x="343662" y="0"/>
                </a:moveTo>
                <a:lnTo>
                  <a:pt x="0" y="0"/>
                </a:lnTo>
                <a:lnTo>
                  <a:pt x="0" y="19811"/>
                </a:lnTo>
                <a:lnTo>
                  <a:pt x="343662" y="19811"/>
                </a:lnTo>
                <a:lnTo>
                  <a:pt x="343662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0" y="2580132"/>
            <a:ext cx="344170" cy="29209"/>
          </a:xfrm>
          <a:custGeom>
            <a:avLst/>
            <a:gdLst/>
            <a:ahLst/>
            <a:cxnLst/>
            <a:rect l="l" t="t" r="r" b="b"/>
            <a:pathLst>
              <a:path w="344170" h="29210">
                <a:moveTo>
                  <a:pt x="343662" y="0"/>
                </a:moveTo>
                <a:lnTo>
                  <a:pt x="0" y="0"/>
                </a:lnTo>
                <a:lnTo>
                  <a:pt x="0" y="28955"/>
                </a:lnTo>
                <a:lnTo>
                  <a:pt x="343662" y="28955"/>
                </a:lnTo>
                <a:lnTo>
                  <a:pt x="343662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0" y="2459735"/>
            <a:ext cx="342900" cy="12700"/>
          </a:xfrm>
          <a:custGeom>
            <a:avLst/>
            <a:gdLst/>
            <a:ahLst/>
            <a:cxnLst/>
            <a:rect l="l" t="t" r="r" b="b"/>
            <a:pathLst>
              <a:path w="342900" h="12700">
                <a:moveTo>
                  <a:pt x="342900" y="0"/>
                </a:moveTo>
                <a:lnTo>
                  <a:pt x="0" y="0"/>
                </a:lnTo>
                <a:lnTo>
                  <a:pt x="0" y="12192"/>
                </a:lnTo>
                <a:lnTo>
                  <a:pt x="342900" y="12192"/>
                </a:lnTo>
                <a:lnTo>
                  <a:pt x="342900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0" y="2755392"/>
            <a:ext cx="342900" cy="9525"/>
          </a:xfrm>
          <a:custGeom>
            <a:avLst/>
            <a:gdLst/>
            <a:ahLst/>
            <a:cxnLst/>
            <a:rect l="l" t="t" r="r" b="b"/>
            <a:pathLst>
              <a:path w="342900" h="9525">
                <a:moveTo>
                  <a:pt x="342900" y="0"/>
                </a:moveTo>
                <a:lnTo>
                  <a:pt x="0" y="0"/>
                </a:lnTo>
                <a:lnTo>
                  <a:pt x="0" y="9144"/>
                </a:lnTo>
                <a:lnTo>
                  <a:pt x="342900" y="9144"/>
                </a:lnTo>
                <a:lnTo>
                  <a:pt x="342900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0" y="2258567"/>
            <a:ext cx="342900" cy="12700"/>
          </a:xfrm>
          <a:custGeom>
            <a:avLst/>
            <a:gdLst/>
            <a:ahLst/>
            <a:cxnLst/>
            <a:rect l="l" t="t" r="r" b="b"/>
            <a:pathLst>
              <a:path w="342900" h="12700">
                <a:moveTo>
                  <a:pt x="342900" y="0"/>
                </a:moveTo>
                <a:lnTo>
                  <a:pt x="0" y="0"/>
                </a:lnTo>
                <a:lnTo>
                  <a:pt x="0" y="12192"/>
                </a:lnTo>
                <a:lnTo>
                  <a:pt x="342900" y="12192"/>
                </a:lnTo>
                <a:lnTo>
                  <a:pt x="342900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0" y="2345435"/>
            <a:ext cx="342900" cy="12700"/>
          </a:xfrm>
          <a:custGeom>
            <a:avLst/>
            <a:gdLst/>
            <a:ahLst/>
            <a:cxnLst/>
            <a:rect l="l" t="t" r="r" b="b"/>
            <a:pathLst>
              <a:path w="342900" h="12700">
                <a:moveTo>
                  <a:pt x="342900" y="0"/>
                </a:moveTo>
                <a:lnTo>
                  <a:pt x="0" y="0"/>
                </a:lnTo>
                <a:lnTo>
                  <a:pt x="0" y="12192"/>
                </a:lnTo>
                <a:lnTo>
                  <a:pt x="342900" y="12192"/>
                </a:lnTo>
                <a:lnTo>
                  <a:pt x="342900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0" y="2627375"/>
            <a:ext cx="344170" cy="48895"/>
          </a:xfrm>
          <a:custGeom>
            <a:avLst/>
            <a:gdLst/>
            <a:ahLst/>
            <a:cxnLst/>
            <a:rect l="l" t="t" r="r" b="b"/>
            <a:pathLst>
              <a:path w="344170" h="48894">
                <a:moveTo>
                  <a:pt x="342900" y="0"/>
                </a:moveTo>
                <a:lnTo>
                  <a:pt x="0" y="0"/>
                </a:lnTo>
                <a:lnTo>
                  <a:pt x="0" y="9144"/>
                </a:lnTo>
                <a:lnTo>
                  <a:pt x="342900" y="9144"/>
                </a:lnTo>
                <a:lnTo>
                  <a:pt x="342900" y="0"/>
                </a:lnTo>
                <a:close/>
              </a:path>
              <a:path w="344170" h="48894">
                <a:moveTo>
                  <a:pt x="343662" y="28956"/>
                </a:moveTo>
                <a:lnTo>
                  <a:pt x="0" y="28956"/>
                </a:lnTo>
                <a:lnTo>
                  <a:pt x="0" y="48768"/>
                </a:lnTo>
                <a:lnTo>
                  <a:pt x="343662" y="48768"/>
                </a:lnTo>
                <a:lnTo>
                  <a:pt x="343662" y="28956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0" y="1979675"/>
            <a:ext cx="344170" cy="125095"/>
          </a:xfrm>
          <a:custGeom>
            <a:avLst/>
            <a:gdLst/>
            <a:ahLst/>
            <a:cxnLst/>
            <a:rect l="l" t="t" r="r" b="b"/>
            <a:pathLst>
              <a:path w="344170" h="125094">
                <a:moveTo>
                  <a:pt x="342900" y="0"/>
                </a:moveTo>
                <a:lnTo>
                  <a:pt x="0" y="0"/>
                </a:lnTo>
                <a:lnTo>
                  <a:pt x="0" y="9144"/>
                </a:lnTo>
                <a:lnTo>
                  <a:pt x="342900" y="9144"/>
                </a:lnTo>
                <a:lnTo>
                  <a:pt x="342900" y="0"/>
                </a:lnTo>
                <a:close/>
              </a:path>
              <a:path w="344170" h="125094">
                <a:moveTo>
                  <a:pt x="343662" y="105156"/>
                </a:moveTo>
                <a:lnTo>
                  <a:pt x="0" y="105156"/>
                </a:lnTo>
                <a:lnTo>
                  <a:pt x="0" y="124968"/>
                </a:lnTo>
                <a:lnTo>
                  <a:pt x="343662" y="124968"/>
                </a:lnTo>
                <a:lnTo>
                  <a:pt x="343662" y="105156"/>
                </a:lnTo>
                <a:close/>
              </a:path>
              <a:path w="344170" h="125094">
                <a:moveTo>
                  <a:pt x="343662" y="44196"/>
                </a:moveTo>
                <a:lnTo>
                  <a:pt x="0" y="44196"/>
                </a:lnTo>
                <a:lnTo>
                  <a:pt x="0" y="82296"/>
                </a:lnTo>
                <a:lnTo>
                  <a:pt x="343662" y="82296"/>
                </a:lnTo>
                <a:lnTo>
                  <a:pt x="343662" y="44196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0" y="1827276"/>
            <a:ext cx="344170" cy="29209"/>
          </a:xfrm>
          <a:custGeom>
            <a:avLst/>
            <a:gdLst/>
            <a:ahLst/>
            <a:cxnLst/>
            <a:rect l="l" t="t" r="r" b="b"/>
            <a:pathLst>
              <a:path w="344170" h="29210">
                <a:moveTo>
                  <a:pt x="343662" y="0"/>
                </a:moveTo>
                <a:lnTo>
                  <a:pt x="0" y="0"/>
                </a:lnTo>
                <a:lnTo>
                  <a:pt x="0" y="28955"/>
                </a:lnTo>
                <a:lnTo>
                  <a:pt x="343662" y="28955"/>
                </a:lnTo>
                <a:lnTo>
                  <a:pt x="343662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0" y="1903476"/>
            <a:ext cx="344170" cy="20320"/>
          </a:xfrm>
          <a:custGeom>
            <a:avLst/>
            <a:gdLst/>
            <a:ahLst/>
            <a:cxnLst/>
            <a:rect l="l" t="t" r="r" b="b"/>
            <a:pathLst>
              <a:path w="344170" h="20319">
                <a:moveTo>
                  <a:pt x="343662" y="0"/>
                </a:moveTo>
                <a:lnTo>
                  <a:pt x="0" y="0"/>
                </a:lnTo>
                <a:lnTo>
                  <a:pt x="0" y="19811"/>
                </a:lnTo>
                <a:lnTo>
                  <a:pt x="343662" y="19811"/>
                </a:lnTo>
                <a:lnTo>
                  <a:pt x="343662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0" y="1254251"/>
            <a:ext cx="344170" cy="67310"/>
          </a:xfrm>
          <a:custGeom>
            <a:avLst/>
            <a:gdLst/>
            <a:ahLst/>
            <a:cxnLst/>
            <a:rect l="l" t="t" r="r" b="b"/>
            <a:pathLst>
              <a:path w="344170" h="67309">
                <a:moveTo>
                  <a:pt x="342900" y="57912"/>
                </a:moveTo>
                <a:lnTo>
                  <a:pt x="0" y="57912"/>
                </a:lnTo>
                <a:lnTo>
                  <a:pt x="0" y="67056"/>
                </a:lnTo>
                <a:lnTo>
                  <a:pt x="342900" y="67056"/>
                </a:lnTo>
                <a:lnTo>
                  <a:pt x="342900" y="57912"/>
                </a:lnTo>
                <a:close/>
              </a:path>
              <a:path w="344170" h="67309">
                <a:moveTo>
                  <a:pt x="343662" y="0"/>
                </a:moveTo>
                <a:lnTo>
                  <a:pt x="0" y="0"/>
                </a:lnTo>
                <a:lnTo>
                  <a:pt x="0" y="38100"/>
                </a:lnTo>
                <a:lnTo>
                  <a:pt x="343662" y="38100"/>
                </a:lnTo>
                <a:lnTo>
                  <a:pt x="343662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0" y="1664207"/>
            <a:ext cx="344170" cy="29209"/>
          </a:xfrm>
          <a:custGeom>
            <a:avLst/>
            <a:gdLst/>
            <a:ahLst/>
            <a:cxnLst/>
            <a:rect l="l" t="t" r="r" b="b"/>
            <a:pathLst>
              <a:path w="344170" h="29210">
                <a:moveTo>
                  <a:pt x="343662" y="0"/>
                </a:moveTo>
                <a:lnTo>
                  <a:pt x="0" y="0"/>
                </a:lnTo>
                <a:lnTo>
                  <a:pt x="0" y="28955"/>
                </a:lnTo>
                <a:lnTo>
                  <a:pt x="343662" y="28955"/>
                </a:lnTo>
                <a:lnTo>
                  <a:pt x="343662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0" y="1543811"/>
            <a:ext cx="342900" cy="12700"/>
          </a:xfrm>
          <a:custGeom>
            <a:avLst/>
            <a:gdLst/>
            <a:ahLst/>
            <a:cxnLst/>
            <a:rect l="l" t="t" r="r" b="b"/>
            <a:pathLst>
              <a:path w="342900" h="12700">
                <a:moveTo>
                  <a:pt x="342900" y="0"/>
                </a:moveTo>
                <a:lnTo>
                  <a:pt x="0" y="0"/>
                </a:lnTo>
                <a:lnTo>
                  <a:pt x="0" y="12192"/>
                </a:lnTo>
                <a:lnTo>
                  <a:pt x="342900" y="12192"/>
                </a:lnTo>
                <a:lnTo>
                  <a:pt x="342900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0" y="1342644"/>
            <a:ext cx="342900" cy="12700"/>
          </a:xfrm>
          <a:custGeom>
            <a:avLst/>
            <a:gdLst/>
            <a:ahLst/>
            <a:cxnLst/>
            <a:rect l="l" t="t" r="r" b="b"/>
            <a:pathLst>
              <a:path w="342900" h="12700">
                <a:moveTo>
                  <a:pt x="342900" y="0"/>
                </a:moveTo>
                <a:lnTo>
                  <a:pt x="0" y="0"/>
                </a:lnTo>
                <a:lnTo>
                  <a:pt x="0" y="12192"/>
                </a:lnTo>
                <a:lnTo>
                  <a:pt x="342900" y="12192"/>
                </a:lnTo>
                <a:lnTo>
                  <a:pt x="342900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0" y="1429511"/>
            <a:ext cx="342900" cy="12700"/>
          </a:xfrm>
          <a:custGeom>
            <a:avLst/>
            <a:gdLst/>
            <a:ahLst/>
            <a:cxnLst/>
            <a:rect l="l" t="t" r="r" b="b"/>
            <a:pathLst>
              <a:path w="342900" h="12700">
                <a:moveTo>
                  <a:pt x="342900" y="0"/>
                </a:moveTo>
                <a:lnTo>
                  <a:pt x="0" y="0"/>
                </a:lnTo>
                <a:lnTo>
                  <a:pt x="0" y="12192"/>
                </a:lnTo>
                <a:lnTo>
                  <a:pt x="342900" y="12192"/>
                </a:lnTo>
                <a:lnTo>
                  <a:pt x="342900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0" y="1711451"/>
            <a:ext cx="344170" cy="48895"/>
          </a:xfrm>
          <a:custGeom>
            <a:avLst/>
            <a:gdLst/>
            <a:ahLst/>
            <a:cxnLst/>
            <a:rect l="l" t="t" r="r" b="b"/>
            <a:pathLst>
              <a:path w="344170" h="48894">
                <a:moveTo>
                  <a:pt x="342900" y="0"/>
                </a:moveTo>
                <a:lnTo>
                  <a:pt x="0" y="0"/>
                </a:lnTo>
                <a:lnTo>
                  <a:pt x="0" y="9144"/>
                </a:lnTo>
                <a:lnTo>
                  <a:pt x="342900" y="9144"/>
                </a:lnTo>
                <a:lnTo>
                  <a:pt x="342900" y="0"/>
                </a:lnTo>
                <a:close/>
              </a:path>
              <a:path w="344170" h="48894">
                <a:moveTo>
                  <a:pt x="343662" y="28956"/>
                </a:moveTo>
                <a:lnTo>
                  <a:pt x="0" y="28956"/>
                </a:lnTo>
                <a:lnTo>
                  <a:pt x="0" y="48768"/>
                </a:lnTo>
                <a:lnTo>
                  <a:pt x="343662" y="48768"/>
                </a:lnTo>
                <a:lnTo>
                  <a:pt x="343662" y="28956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0" y="1063751"/>
            <a:ext cx="344170" cy="125095"/>
          </a:xfrm>
          <a:custGeom>
            <a:avLst/>
            <a:gdLst/>
            <a:ahLst/>
            <a:cxnLst/>
            <a:rect l="l" t="t" r="r" b="b"/>
            <a:pathLst>
              <a:path w="344170" h="125094">
                <a:moveTo>
                  <a:pt x="342900" y="0"/>
                </a:moveTo>
                <a:lnTo>
                  <a:pt x="0" y="0"/>
                </a:lnTo>
                <a:lnTo>
                  <a:pt x="0" y="9144"/>
                </a:lnTo>
                <a:lnTo>
                  <a:pt x="342900" y="9144"/>
                </a:lnTo>
                <a:lnTo>
                  <a:pt x="342900" y="0"/>
                </a:lnTo>
                <a:close/>
              </a:path>
              <a:path w="344170" h="125094">
                <a:moveTo>
                  <a:pt x="343662" y="105156"/>
                </a:moveTo>
                <a:lnTo>
                  <a:pt x="0" y="105156"/>
                </a:lnTo>
                <a:lnTo>
                  <a:pt x="0" y="124968"/>
                </a:lnTo>
                <a:lnTo>
                  <a:pt x="343662" y="124968"/>
                </a:lnTo>
                <a:lnTo>
                  <a:pt x="343662" y="105156"/>
                </a:lnTo>
                <a:close/>
              </a:path>
              <a:path w="344170" h="125094">
                <a:moveTo>
                  <a:pt x="343662" y="44196"/>
                </a:moveTo>
                <a:lnTo>
                  <a:pt x="0" y="44196"/>
                </a:lnTo>
                <a:lnTo>
                  <a:pt x="0" y="82296"/>
                </a:lnTo>
                <a:lnTo>
                  <a:pt x="343662" y="82296"/>
                </a:lnTo>
                <a:lnTo>
                  <a:pt x="343662" y="44196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0" y="911352"/>
            <a:ext cx="344170" cy="29209"/>
          </a:xfrm>
          <a:custGeom>
            <a:avLst/>
            <a:gdLst/>
            <a:ahLst/>
            <a:cxnLst/>
            <a:rect l="l" t="t" r="r" b="b"/>
            <a:pathLst>
              <a:path w="344170" h="29209">
                <a:moveTo>
                  <a:pt x="343662" y="0"/>
                </a:moveTo>
                <a:lnTo>
                  <a:pt x="0" y="0"/>
                </a:lnTo>
                <a:lnTo>
                  <a:pt x="0" y="28955"/>
                </a:lnTo>
                <a:lnTo>
                  <a:pt x="343662" y="28955"/>
                </a:lnTo>
                <a:lnTo>
                  <a:pt x="343662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0" y="987552"/>
            <a:ext cx="344170" cy="20320"/>
          </a:xfrm>
          <a:custGeom>
            <a:avLst/>
            <a:gdLst/>
            <a:ahLst/>
            <a:cxnLst/>
            <a:rect l="l" t="t" r="r" b="b"/>
            <a:pathLst>
              <a:path w="344170" h="20319">
                <a:moveTo>
                  <a:pt x="343662" y="0"/>
                </a:moveTo>
                <a:lnTo>
                  <a:pt x="0" y="0"/>
                </a:lnTo>
                <a:lnTo>
                  <a:pt x="0" y="19811"/>
                </a:lnTo>
                <a:lnTo>
                  <a:pt x="343662" y="19811"/>
                </a:lnTo>
                <a:lnTo>
                  <a:pt x="343662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0" y="836675"/>
            <a:ext cx="342900" cy="12700"/>
          </a:xfrm>
          <a:custGeom>
            <a:avLst/>
            <a:gdLst/>
            <a:ahLst/>
            <a:cxnLst/>
            <a:rect l="l" t="t" r="r" b="b"/>
            <a:pathLst>
              <a:path w="342900" h="12700">
                <a:moveTo>
                  <a:pt x="342900" y="0"/>
                </a:moveTo>
                <a:lnTo>
                  <a:pt x="0" y="0"/>
                </a:lnTo>
                <a:lnTo>
                  <a:pt x="0" y="12192"/>
                </a:lnTo>
                <a:lnTo>
                  <a:pt x="342900" y="12192"/>
                </a:lnTo>
                <a:lnTo>
                  <a:pt x="342900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0" y="722376"/>
            <a:ext cx="342900" cy="12700"/>
          </a:xfrm>
          <a:custGeom>
            <a:avLst/>
            <a:gdLst/>
            <a:ahLst/>
            <a:cxnLst/>
            <a:rect l="l" t="t" r="r" b="b"/>
            <a:pathLst>
              <a:path w="342900" h="12700">
                <a:moveTo>
                  <a:pt x="342900" y="0"/>
                </a:moveTo>
                <a:lnTo>
                  <a:pt x="0" y="0"/>
                </a:lnTo>
                <a:lnTo>
                  <a:pt x="0" y="12192"/>
                </a:lnTo>
                <a:lnTo>
                  <a:pt x="342900" y="12192"/>
                </a:lnTo>
                <a:lnTo>
                  <a:pt x="342900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0" y="527303"/>
            <a:ext cx="344170" cy="125095"/>
          </a:xfrm>
          <a:custGeom>
            <a:avLst/>
            <a:gdLst/>
            <a:ahLst/>
            <a:cxnLst/>
            <a:rect l="l" t="t" r="r" b="b"/>
            <a:pathLst>
              <a:path w="344170" h="125095">
                <a:moveTo>
                  <a:pt x="342900" y="0"/>
                </a:moveTo>
                <a:lnTo>
                  <a:pt x="0" y="0"/>
                </a:lnTo>
                <a:lnTo>
                  <a:pt x="0" y="9144"/>
                </a:lnTo>
                <a:lnTo>
                  <a:pt x="342900" y="9144"/>
                </a:lnTo>
                <a:lnTo>
                  <a:pt x="342900" y="0"/>
                </a:lnTo>
                <a:close/>
              </a:path>
              <a:path w="344170" h="125095">
                <a:moveTo>
                  <a:pt x="343662" y="105156"/>
                </a:moveTo>
                <a:lnTo>
                  <a:pt x="0" y="105156"/>
                </a:lnTo>
                <a:lnTo>
                  <a:pt x="0" y="124968"/>
                </a:lnTo>
                <a:lnTo>
                  <a:pt x="343662" y="124968"/>
                </a:lnTo>
                <a:lnTo>
                  <a:pt x="343662" y="105156"/>
                </a:lnTo>
                <a:close/>
              </a:path>
              <a:path w="344170" h="125095">
                <a:moveTo>
                  <a:pt x="343662" y="42672"/>
                </a:moveTo>
                <a:lnTo>
                  <a:pt x="0" y="42672"/>
                </a:lnTo>
                <a:lnTo>
                  <a:pt x="0" y="80772"/>
                </a:lnTo>
                <a:lnTo>
                  <a:pt x="343662" y="80772"/>
                </a:lnTo>
                <a:lnTo>
                  <a:pt x="343662" y="42672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0" y="374904"/>
            <a:ext cx="344170" cy="29209"/>
          </a:xfrm>
          <a:custGeom>
            <a:avLst/>
            <a:gdLst/>
            <a:ahLst/>
            <a:cxnLst/>
            <a:rect l="l" t="t" r="r" b="b"/>
            <a:pathLst>
              <a:path w="344170" h="29210">
                <a:moveTo>
                  <a:pt x="343662" y="0"/>
                </a:moveTo>
                <a:lnTo>
                  <a:pt x="0" y="0"/>
                </a:lnTo>
                <a:lnTo>
                  <a:pt x="0" y="28955"/>
                </a:lnTo>
                <a:lnTo>
                  <a:pt x="343662" y="28955"/>
                </a:lnTo>
                <a:lnTo>
                  <a:pt x="343662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0" y="306324"/>
            <a:ext cx="342900" cy="12700"/>
          </a:xfrm>
          <a:custGeom>
            <a:avLst/>
            <a:gdLst/>
            <a:ahLst/>
            <a:cxnLst/>
            <a:rect l="l" t="t" r="r" b="b"/>
            <a:pathLst>
              <a:path w="342900" h="12700">
                <a:moveTo>
                  <a:pt x="342900" y="0"/>
                </a:moveTo>
                <a:lnTo>
                  <a:pt x="0" y="0"/>
                </a:lnTo>
                <a:lnTo>
                  <a:pt x="0" y="12192"/>
                </a:lnTo>
                <a:lnTo>
                  <a:pt x="342900" y="12192"/>
                </a:lnTo>
                <a:lnTo>
                  <a:pt x="342900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0" y="451104"/>
            <a:ext cx="344170" cy="20320"/>
          </a:xfrm>
          <a:custGeom>
            <a:avLst/>
            <a:gdLst/>
            <a:ahLst/>
            <a:cxnLst/>
            <a:rect l="l" t="t" r="r" b="b"/>
            <a:pathLst>
              <a:path w="344170" h="20320">
                <a:moveTo>
                  <a:pt x="343662" y="0"/>
                </a:moveTo>
                <a:lnTo>
                  <a:pt x="0" y="0"/>
                </a:lnTo>
                <a:lnTo>
                  <a:pt x="0" y="19811"/>
                </a:lnTo>
                <a:lnTo>
                  <a:pt x="343662" y="19811"/>
                </a:lnTo>
                <a:lnTo>
                  <a:pt x="343662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0" y="202704"/>
            <a:ext cx="344170" cy="48895"/>
          </a:xfrm>
          <a:custGeom>
            <a:avLst/>
            <a:gdLst/>
            <a:ahLst/>
            <a:cxnLst/>
            <a:rect l="l" t="t" r="r" b="b"/>
            <a:pathLst>
              <a:path w="344170" h="48895">
                <a:moveTo>
                  <a:pt x="330708" y="0"/>
                </a:moveTo>
                <a:lnTo>
                  <a:pt x="0" y="0"/>
                </a:lnTo>
                <a:lnTo>
                  <a:pt x="0" y="9144"/>
                </a:lnTo>
                <a:lnTo>
                  <a:pt x="330708" y="9144"/>
                </a:lnTo>
                <a:lnTo>
                  <a:pt x="330708" y="0"/>
                </a:lnTo>
                <a:close/>
              </a:path>
              <a:path w="344170" h="48895">
                <a:moveTo>
                  <a:pt x="343662" y="28943"/>
                </a:moveTo>
                <a:lnTo>
                  <a:pt x="0" y="28943"/>
                </a:lnTo>
                <a:lnTo>
                  <a:pt x="0" y="48755"/>
                </a:lnTo>
                <a:lnTo>
                  <a:pt x="343662" y="48755"/>
                </a:lnTo>
                <a:lnTo>
                  <a:pt x="343662" y="28943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0" y="103631"/>
            <a:ext cx="344170" cy="20320"/>
          </a:xfrm>
          <a:custGeom>
            <a:avLst/>
            <a:gdLst/>
            <a:ahLst/>
            <a:cxnLst/>
            <a:rect l="l" t="t" r="r" b="b"/>
            <a:pathLst>
              <a:path w="344170" h="20319">
                <a:moveTo>
                  <a:pt x="343662" y="0"/>
                </a:moveTo>
                <a:lnTo>
                  <a:pt x="0" y="0"/>
                </a:lnTo>
                <a:lnTo>
                  <a:pt x="0" y="19811"/>
                </a:lnTo>
                <a:lnTo>
                  <a:pt x="343662" y="19811"/>
                </a:lnTo>
                <a:lnTo>
                  <a:pt x="343662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0" y="6095"/>
            <a:ext cx="344170" cy="38100"/>
          </a:xfrm>
          <a:custGeom>
            <a:avLst/>
            <a:gdLst/>
            <a:ahLst/>
            <a:cxnLst/>
            <a:rect l="l" t="t" r="r" b="b"/>
            <a:pathLst>
              <a:path w="344170" h="38100">
                <a:moveTo>
                  <a:pt x="343662" y="0"/>
                </a:moveTo>
                <a:lnTo>
                  <a:pt x="0" y="0"/>
                </a:lnTo>
                <a:lnTo>
                  <a:pt x="0" y="38100"/>
                </a:lnTo>
                <a:lnTo>
                  <a:pt x="343662" y="38100"/>
                </a:lnTo>
                <a:lnTo>
                  <a:pt x="343662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579119" y="237743"/>
            <a:ext cx="497205" cy="1242060"/>
          </a:xfrm>
          <a:custGeom>
            <a:avLst/>
            <a:gdLst/>
            <a:ahLst/>
            <a:cxnLst/>
            <a:rect l="l" t="t" r="r" b="b"/>
            <a:pathLst>
              <a:path w="497205" h="1242060">
                <a:moveTo>
                  <a:pt x="0" y="1242059"/>
                </a:moveTo>
                <a:lnTo>
                  <a:pt x="496823" y="1242059"/>
                </a:lnTo>
                <a:lnTo>
                  <a:pt x="496823" y="0"/>
                </a:lnTo>
                <a:lnTo>
                  <a:pt x="0" y="0"/>
                </a:lnTo>
                <a:lnTo>
                  <a:pt x="0" y="1242059"/>
                </a:lnTo>
                <a:close/>
              </a:path>
            </a:pathLst>
          </a:custGeom>
          <a:solidFill>
            <a:srgbClr val="CC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0" name="object 70"/>
          <p:cNvGrpSpPr/>
          <p:nvPr/>
        </p:nvGrpSpPr>
        <p:grpSpPr>
          <a:xfrm>
            <a:off x="330708" y="28955"/>
            <a:ext cx="5661660" cy="208915"/>
            <a:chOff x="330708" y="28955"/>
            <a:chExt cx="5661660" cy="208915"/>
          </a:xfrm>
        </p:grpSpPr>
        <p:sp>
          <p:nvSpPr>
            <p:cNvPr id="71" name="object 71"/>
            <p:cNvSpPr/>
            <p:nvPr/>
          </p:nvSpPr>
          <p:spPr>
            <a:xfrm>
              <a:off x="579120" y="28955"/>
              <a:ext cx="497205" cy="131445"/>
            </a:xfrm>
            <a:custGeom>
              <a:avLst/>
              <a:gdLst/>
              <a:ahLst/>
              <a:cxnLst/>
              <a:rect l="l" t="t" r="r" b="b"/>
              <a:pathLst>
                <a:path w="497205" h="131445">
                  <a:moveTo>
                    <a:pt x="0" y="131064"/>
                  </a:moveTo>
                  <a:lnTo>
                    <a:pt x="496823" y="131064"/>
                  </a:lnTo>
                  <a:lnTo>
                    <a:pt x="496823" y="0"/>
                  </a:lnTo>
                  <a:lnTo>
                    <a:pt x="0" y="0"/>
                  </a:lnTo>
                  <a:lnTo>
                    <a:pt x="0" y="131064"/>
                  </a:lnTo>
                  <a:close/>
                </a:path>
              </a:pathLst>
            </a:custGeom>
            <a:solidFill>
              <a:srgbClr val="CCC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330708" y="160019"/>
              <a:ext cx="5661660" cy="78105"/>
            </a:xfrm>
            <a:custGeom>
              <a:avLst/>
              <a:gdLst/>
              <a:ahLst/>
              <a:cxnLst/>
              <a:rect l="l" t="t" r="r" b="b"/>
              <a:pathLst>
                <a:path w="5661660" h="78104">
                  <a:moveTo>
                    <a:pt x="5661660" y="0"/>
                  </a:moveTo>
                  <a:lnTo>
                    <a:pt x="0" y="0"/>
                  </a:lnTo>
                  <a:lnTo>
                    <a:pt x="0" y="77724"/>
                  </a:lnTo>
                  <a:lnTo>
                    <a:pt x="5661660" y="77724"/>
                  </a:lnTo>
                  <a:lnTo>
                    <a:pt x="5661660" y="0"/>
                  </a:lnTo>
                  <a:close/>
                </a:path>
              </a:pathLst>
            </a:custGeom>
            <a:solidFill>
              <a:srgbClr val="0033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3" name="object 73"/>
          <p:cNvSpPr/>
          <p:nvPr/>
        </p:nvSpPr>
        <p:spPr>
          <a:xfrm>
            <a:off x="6996683" y="1703832"/>
            <a:ext cx="1473835" cy="108585"/>
          </a:xfrm>
          <a:custGeom>
            <a:avLst/>
            <a:gdLst/>
            <a:ahLst/>
            <a:cxnLst/>
            <a:rect l="l" t="t" r="r" b="b"/>
            <a:pathLst>
              <a:path w="1473834" h="108585">
                <a:moveTo>
                  <a:pt x="0" y="108203"/>
                </a:moveTo>
                <a:lnTo>
                  <a:pt x="1473707" y="108203"/>
                </a:lnTo>
                <a:lnTo>
                  <a:pt x="1473707" y="0"/>
                </a:lnTo>
                <a:lnTo>
                  <a:pt x="0" y="0"/>
                </a:lnTo>
                <a:lnTo>
                  <a:pt x="0" y="108203"/>
                </a:lnTo>
                <a:close/>
              </a:path>
            </a:pathLst>
          </a:custGeom>
          <a:solidFill>
            <a:srgbClr val="CC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4" name="object 74"/>
          <p:cNvGrpSpPr/>
          <p:nvPr/>
        </p:nvGrpSpPr>
        <p:grpSpPr>
          <a:xfrm>
            <a:off x="2947416" y="1473708"/>
            <a:ext cx="5663565" cy="230504"/>
            <a:chOff x="2947416" y="1473708"/>
            <a:chExt cx="5663565" cy="230504"/>
          </a:xfrm>
        </p:grpSpPr>
        <p:sp>
          <p:nvSpPr>
            <p:cNvPr id="75" name="object 75"/>
            <p:cNvSpPr/>
            <p:nvPr/>
          </p:nvSpPr>
          <p:spPr>
            <a:xfrm>
              <a:off x="6996683" y="1473708"/>
              <a:ext cx="1473835" cy="152400"/>
            </a:xfrm>
            <a:custGeom>
              <a:avLst/>
              <a:gdLst/>
              <a:ahLst/>
              <a:cxnLst/>
              <a:rect l="l" t="t" r="r" b="b"/>
              <a:pathLst>
                <a:path w="1473834" h="152400">
                  <a:moveTo>
                    <a:pt x="0" y="152400"/>
                  </a:moveTo>
                  <a:lnTo>
                    <a:pt x="1473707" y="152400"/>
                  </a:lnTo>
                  <a:lnTo>
                    <a:pt x="1473707" y="0"/>
                  </a:lnTo>
                  <a:lnTo>
                    <a:pt x="0" y="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CCC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2947416" y="1626108"/>
              <a:ext cx="5663565" cy="78105"/>
            </a:xfrm>
            <a:custGeom>
              <a:avLst/>
              <a:gdLst/>
              <a:ahLst/>
              <a:cxnLst/>
              <a:rect l="l" t="t" r="r" b="b"/>
              <a:pathLst>
                <a:path w="5663565" h="78105">
                  <a:moveTo>
                    <a:pt x="5663183" y="0"/>
                  </a:moveTo>
                  <a:lnTo>
                    <a:pt x="0" y="0"/>
                  </a:lnTo>
                  <a:lnTo>
                    <a:pt x="0" y="77724"/>
                  </a:lnTo>
                  <a:lnTo>
                    <a:pt x="5663183" y="77724"/>
                  </a:lnTo>
                  <a:lnTo>
                    <a:pt x="5663183" y="0"/>
                  </a:lnTo>
                  <a:close/>
                </a:path>
              </a:pathLst>
            </a:custGeom>
            <a:solidFill>
              <a:srgbClr val="0033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7" name="object 77"/>
          <p:cNvSpPr txBox="1"/>
          <p:nvPr/>
        </p:nvSpPr>
        <p:spPr>
          <a:xfrm>
            <a:off x="1080820" y="6609073"/>
            <a:ext cx="4549140" cy="154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  <a:tabLst>
                <a:tab pos="2432050" algn="l"/>
              </a:tabLst>
            </a:pPr>
            <a:r>
              <a:rPr sz="1500" spc="-7" baseline="5555" dirty="0">
                <a:solidFill>
                  <a:srgbClr val="800000"/>
                </a:solidFill>
                <a:latin typeface="Arial"/>
                <a:cs typeface="Arial"/>
              </a:rPr>
              <a:t>DIP, Spring</a:t>
            </a:r>
            <a:r>
              <a:rPr sz="1500" spc="15" baseline="5555" dirty="0">
                <a:solidFill>
                  <a:srgbClr val="800000"/>
                </a:solidFill>
                <a:latin typeface="Arial"/>
                <a:cs typeface="Arial"/>
              </a:rPr>
              <a:t> </a:t>
            </a:r>
            <a:r>
              <a:rPr sz="1500" spc="-7" baseline="5555" dirty="0">
                <a:solidFill>
                  <a:srgbClr val="800000"/>
                </a:solidFill>
                <a:latin typeface="Arial"/>
                <a:cs typeface="Arial"/>
              </a:rPr>
              <a:t>2012	</a:t>
            </a:r>
            <a:r>
              <a:rPr sz="1000" spc="-5" dirty="0">
                <a:solidFill>
                  <a:srgbClr val="800000"/>
                </a:solidFill>
                <a:latin typeface="Arial"/>
                <a:cs typeface="Arial"/>
              </a:rPr>
              <a:t>GS</a:t>
            </a:r>
            <a:r>
              <a:rPr sz="1000" spc="5" dirty="0">
                <a:solidFill>
                  <a:srgbClr val="800000"/>
                </a:solidFill>
                <a:latin typeface="Arial"/>
                <a:cs typeface="Arial"/>
              </a:rPr>
              <a:t> </a:t>
            </a:r>
            <a:r>
              <a:rPr sz="1000" spc="-5" dirty="0">
                <a:solidFill>
                  <a:srgbClr val="800000"/>
                </a:solidFill>
                <a:latin typeface="Arial"/>
                <a:cs typeface="Arial"/>
              </a:rPr>
              <a:t>&amp;</a:t>
            </a:r>
            <a:r>
              <a:rPr sz="1000" dirty="0">
                <a:solidFill>
                  <a:srgbClr val="800000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800000"/>
                </a:solidFill>
                <a:latin typeface="Arial"/>
                <a:cs typeface="Arial"/>
              </a:rPr>
              <a:t>AS,</a:t>
            </a:r>
            <a:r>
              <a:rPr sz="1000" spc="5" dirty="0">
                <a:solidFill>
                  <a:srgbClr val="800000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800000"/>
                </a:solidFill>
                <a:latin typeface="Arial"/>
                <a:cs typeface="Arial"/>
              </a:rPr>
              <a:t>Bahria</a:t>
            </a:r>
            <a:r>
              <a:rPr sz="1000" spc="15" dirty="0">
                <a:solidFill>
                  <a:srgbClr val="800000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800000"/>
                </a:solidFill>
                <a:latin typeface="Arial"/>
                <a:cs typeface="Arial"/>
              </a:rPr>
              <a:t>University,</a:t>
            </a:r>
            <a:r>
              <a:rPr sz="1000" spc="55" dirty="0">
                <a:solidFill>
                  <a:srgbClr val="800000"/>
                </a:solidFill>
                <a:latin typeface="Arial"/>
                <a:cs typeface="Arial"/>
              </a:rPr>
              <a:t> </a:t>
            </a:r>
            <a:r>
              <a:rPr sz="1000" spc="-5" dirty="0">
                <a:solidFill>
                  <a:srgbClr val="800000"/>
                </a:solidFill>
                <a:latin typeface="Arial"/>
                <a:cs typeface="Arial"/>
              </a:rPr>
              <a:t>Islambad</a:t>
            </a:r>
            <a:endParaRPr sz="1000">
              <a:latin typeface="Arial"/>
              <a:cs typeface="Arial"/>
            </a:endParaRPr>
          </a:p>
        </p:txBody>
      </p:sp>
      <p:graphicFrame>
        <p:nvGraphicFramePr>
          <p:cNvPr id="78" name="object 78"/>
          <p:cNvGraphicFramePr>
            <a:graphicFrameLocks noGrp="1"/>
          </p:cNvGraphicFramePr>
          <p:nvPr/>
        </p:nvGraphicFramePr>
        <p:xfrm>
          <a:off x="757427" y="1905000"/>
          <a:ext cx="1598930" cy="181051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7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49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56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210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8255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2800" dirty="0">
                          <a:solidFill>
                            <a:srgbClr val="003366"/>
                          </a:solidFill>
                          <a:latin typeface="Arial"/>
                          <a:cs typeface="Arial"/>
                        </a:rPr>
                        <a:t>9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T="36830" marB="0">
                    <a:lnL w="9525">
                      <a:solidFill>
                        <a:srgbClr val="003366"/>
                      </a:solidFill>
                      <a:prstDash val="solid"/>
                    </a:lnL>
                    <a:lnT w="9525">
                      <a:solidFill>
                        <a:srgbClr val="003366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2800" dirty="0">
                          <a:solidFill>
                            <a:srgbClr val="003366"/>
                          </a:solidFill>
                          <a:latin typeface="Arial"/>
                          <a:cs typeface="Arial"/>
                        </a:rPr>
                        <a:t>8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T="36830" marB="0">
                    <a:lnT w="9525">
                      <a:solidFill>
                        <a:srgbClr val="003366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2800" dirty="0">
                          <a:solidFill>
                            <a:srgbClr val="003366"/>
                          </a:solidFill>
                          <a:latin typeface="Arial"/>
                          <a:cs typeface="Arial"/>
                        </a:rPr>
                        <a:t>9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T="36830" marB="0">
                    <a:lnT w="9525">
                      <a:solidFill>
                        <a:srgbClr val="003366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99060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2800" dirty="0">
                          <a:solidFill>
                            <a:srgbClr val="003366"/>
                          </a:solidFill>
                          <a:latin typeface="Arial"/>
                          <a:cs typeface="Arial"/>
                        </a:rPr>
                        <a:t>8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T="36830" marB="0">
                    <a:lnR w="9525">
                      <a:solidFill>
                        <a:srgbClr val="003366"/>
                      </a:solidFill>
                      <a:prstDash val="solid"/>
                    </a:lnR>
                    <a:lnT w="9525">
                      <a:solidFill>
                        <a:srgbClr val="003366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algn="ctr">
                        <a:lnSpc>
                          <a:spcPts val="3210"/>
                        </a:lnSpc>
                      </a:pPr>
                      <a:r>
                        <a:rPr sz="2800" dirty="0">
                          <a:solidFill>
                            <a:srgbClr val="003366"/>
                          </a:solidFill>
                          <a:latin typeface="Arial"/>
                          <a:cs typeface="Arial"/>
                        </a:rPr>
                        <a:t>2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3366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0"/>
                        </a:lnSpc>
                      </a:pPr>
                      <a:r>
                        <a:rPr sz="2800" dirty="0">
                          <a:solidFill>
                            <a:srgbClr val="003366"/>
                          </a:solidFill>
                          <a:latin typeface="Arial"/>
                          <a:cs typeface="Arial"/>
                        </a:rPr>
                        <a:t>7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0"/>
                        </a:lnSpc>
                      </a:pPr>
                      <a:r>
                        <a:rPr sz="2800" dirty="0">
                          <a:solidFill>
                            <a:srgbClr val="003366"/>
                          </a:solidFill>
                          <a:latin typeface="Arial"/>
                          <a:cs typeface="Arial"/>
                        </a:rPr>
                        <a:t>4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9060">
                        <a:lnSpc>
                          <a:spcPts val="3210"/>
                        </a:lnSpc>
                      </a:pPr>
                      <a:r>
                        <a:rPr sz="2800" dirty="0">
                          <a:solidFill>
                            <a:srgbClr val="003366"/>
                          </a:solidFill>
                          <a:latin typeface="Arial"/>
                          <a:cs typeface="Arial"/>
                        </a:rPr>
                        <a:t>7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3366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6582">
                <a:tc>
                  <a:txBody>
                    <a:bodyPr/>
                    <a:lstStyle/>
                    <a:p>
                      <a:pPr algn="ctr">
                        <a:lnSpc>
                          <a:spcPts val="3210"/>
                        </a:lnSpc>
                      </a:pPr>
                      <a:r>
                        <a:rPr sz="2800" dirty="0">
                          <a:solidFill>
                            <a:srgbClr val="003366"/>
                          </a:solidFill>
                          <a:latin typeface="Arial"/>
                          <a:cs typeface="Arial"/>
                        </a:rPr>
                        <a:t>6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3366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0"/>
                        </a:lnSpc>
                      </a:pPr>
                      <a:r>
                        <a:rPr sz="2800" dirty="0">
                          <a:solidFill>
                            <a:srgbClr val="003366"/>
                          </a:solidFill>
                          <a:latin typeface="Arial"/>
                          <a:cs typeface="Arial"/>
                        </a:rPr>
                        <a:t>4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0"/>
                        </a:lnSpc>
                      </a:pPr>
                      <a:r>
                        <a:rPr sz="2800" dirty="0">
                          <a:solidFill>
                            <a:srgbClr val="003366"/>
                          </a:solidFill>
                          <a:latin typeface="Arial"/>
                          <a:cs typeface="Arial"/>
                        </a:rPr>
                        <a:t>6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9060">
                        <a:lnSpc>
                          <a:spcPts val="3210"/>
                        </a:lnSpc>
                      </a:pPr>
                      <a:r>
                        <a:rPr sz="2800" dirty="0">
                          <a:solidFill>
                            <a:srgbClr val="003366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3366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4650">
                <a:tc>
                  <a:txBody>
                    <a:bodyPr/>
                    <a:lstStyle/>
                    <a:p>
                      <a:pPr algn="ctr">
                        <a:lnSpc>
                          <a:spcPts val="3210"/>
                        </a:lnSpc>
                      </a:pPr>
                      <a:r>
                        <a:rPr sz="2800" dirty="0">
                          <a:solidFill>
                            <a:srgbClr val="003366"/>
                          </a:solidFill>
                          <a:latin typeface="Arial"/>
                          <a:cs typeface="Arial"/>
                        </a:rPr>
                        <a:t>4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3366"/>
                      </a:solidFill>
                      <a:prstDash val="solid"/>
                    </a:lnL>
                    <a:lnB w="9525">
                      <a:solidFill>
                        <a:srgbClr val="00336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0"/>
                        </a:lnSpc>
                      </a:pPr>
                      <a:r>
                        <a:rPr sz="2800" dirty="0">
                          <a:solidFill>
                            <a:srgbClr val="003366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B w="9525">
                      <a:solidFill>
                        <a:srgbClr val="00336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0"/>
                        </a:lnSpc>
                      </a:pPr>
                      <a:r>
                        <a:rPr sz="2800" dirty="0">
                          <a:solidFill>
                            <a:srgbClr val="003366"/>
                          </a:solidFill>
                          <a:latin typeface="Arial"/>
                          <a:cs typeface="Arial"/>
                        </a:rPr>
                        <a:t>7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B w="9525">
                      <a:solidFill>
                        <a:srgbClr val="00336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ts val="3210"/>
                        </a:lnSpc>
                      </a:pPr>
                      <a:r>
                        <a:rPr sz="2800" dirty="0">
                          <a:solidFill>
                            <a:srgbClr val="003366"/>
                          </a:solidFill>
                          <a:latin typeface="Arial"/>
                          <a:cs typeface="Arial"/>
                        </a:rPr>
                        <a:t>4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3366"/>
                      </a:solidFill>
                      <a:prstDash val="solid"/>
                    </a:lnR>
                    <a:lnB w="9525">
                      <a:solidFill>
                        <a:srgbClr val="00336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79" name="object 79"/>
          <p:cNvGraphicFramePr>
            <a:graphicFrameLocks noGrp="1"/>
          </p:cNvGraphicFramePr>
          <p:nvPr/>
        </p:nvGraphicFramePr>
        <p:xfrm>
          <a:off x="1509712" y="4862512"/>
          <a:ext cx="7239000" cy="1447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3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7620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2800" dirty="0">
                          <a:solidFill>
                            <a:srgbClr val="790000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22860" marB="0">
                    <a:lnL w="28575">
                      <a:solidFill>
                        <a:srgbClr val="003366"/>
                      </a:solidFill>
                      <a:prstDash val="solid"/>
                    </a:lnL>
                    <a:lnR w="12700">
                      <a:solidFill>
                        <a:srgbClr val="003366"/>
                      </a:solidFill>
                      <a:prstDash val="solid"/>
                    </a:lnR>
                    <a:lnT w="28575">
                      <a:solidFill>
                        <a:srgbClr val="003366"/>
                      </a:solidFill>
                      <a:prstDash val="solid"/>
                    </a:lnT>
                    <a:lnB w="28575">
                      <a:solidFill>
                        <a:srgbClr val="00336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2800" dirty="0">
                          <a:solidFill>
                            <a:srgbClr val="790000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22860" marB="0">
                    <a:lnL w="12700">
                      <a:solidFill>
                        <a:srgbClr val="003366"/>
                      </a:solidFill>
                      <a:prstDash val="solid"/>
                    </a:lnL>
                    <a:lnR w="12700">
                      <a:solidFill>
                        <a:srgbClr val="003366"/>
                      </a:solidFill>
                      <a:prstDash val="solid"/>
                    </a:lnR>
                    <a:lnT w="28575">
                      <a:solidFill>
                        <a:srgbClr val="003366"/>
                      </a:solidFill>
                      <a:prstDash val="solid"/>
                    </a:lnT>
                    <a:lnB w="28575">
                      <a:solidFill>
                        <a:srgbClr val="00336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2800" dirty="0">
                          <a:solidFill>
                            <a:srgbClr val="790000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22860" marB="0">
                    <a:lnL w="12700">
                      <a:solidFill>
                        <a:srgbClr val="003366"/>
                      </a:solidFill>
                      <a:prstDash val="solid"/>
                    </a:lnL>
                    <a:lnR w="12700">
                      <a:solidFill>
                        <a:srgbClr val="003366"/>
                      </a:solidFill>
                      <a:prstDash val="solid"/>
                    </a:lnR>
                    <a:lnT w="28575">
                      <a:solidFill>
                        <a:srgbClr val="003366"/>
                      </a:solidFill>
                      <a:prstDash val="solid"/>
                    </a:lnT>
                    <a:lnB w="28575">
                      <a:solidFill>
                        <a:srgbClr val="00336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72415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2800" dirty="0">
                          <a:solidFill>
                            <a:srgbClr val="790000"/>
                          </a:solidFill>
                          <a:latin typeface="Calibri"/>
                          <a:cs typeface="Calibri"/>
                        </a:rPr>
                        <a:t>0</a:t>
                      </a:r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22860" marB="0">
                    <a:lnL w="12700">
                      <a:solidFill>
                        <a:srgbClr val="003366"/>
                      </a:solidFill>
                      <a:prstDash val="solid"/>
                    </a:lnL>
                    <a:lnR w="12700">
                      <a:solidFill>
                        <a:srgbClr val="003366"/>
                      </a:solidFill>
                      <a:prstDash val="solid"/>
                    </a:lnR>
                    <a:lnT w="28575">
                      <a:solidFill>
                        <a:srgbClr val="003366"/>
                      </a:solidFill>
                      <a:prstDash val="solid"/>
                    </a:lnT>
                    <a:lnB w="28575">
                      <a:solidFill>
                        <a:srgbClr val="00336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2800" dirty="0">
                          <a:solidFill>
                            <a:srgbClr val="790000"/>
                          </a:solidFill>
                          <a:latin typeface="Calibri"/>
                          <a:cs typeface="Calibri"/>
                        </a:rPr>
                        <a:t>4</a:t>
                      </a:r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22860" marB="0">
                    <a:lnL w="12700">
                      <a:solidFill>
                        <a:srgbClr val="003366"/>
                      </a:solidFill>
                      <a:prstDash val="solid"/>
                    </a:lnL>
                    <a:lnR w="12700">
                      <a:solidFill>
                        <a:srgbClr val="003366"/>
                      </a:solidFill>
                      <a:prstDash val="solid"/>
                    </a:lnR>
                    <a:lnT w="28575">
                      <a:solidFill>
                        <a:srgbClr val="003366"/>
                      </a:solidFill>
                      <a:prstDash val="solid"/>
                    </a:lnT>
                    <a:lnB w="28575">
                      <a:solidFill>
                        <a:srgbClr val="00336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2800" dirty="0">
                          <a:solidFill>
                            <a:srgbClr val="790000"/>
                          </a:solidFill>
                          <a:latin typeface="Calibri"/>
                          <a:cs typeface="Calibri"/>
                        </a:rPr>
                        <a:t>0</a:t>
                      </a:r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22860" marB="0">
                    <a:lnL w="12700">
                      <a:solidFill>
                        <a:srgbClr val="003366"/>
                      </a:solidFill>
                      <a:prstDash val="solid"/>
                    </a:lnL>
                    <a:lnR w="12700">
                      <a:solidFill>
                        <a:srgbClr val="003366"/>
                      </a:solidFill>
                      <a:prstDash val="solid"/>
                    </a:lnR>
                    <a:lnT w="28575">
                      <a:solidFill>
                        <a:srgbClr val="003366"/>
                      </a:solidFill>
                      <a:prstDash val="solid"/>
                    </a:lnT>
                    <a:lnB w="28575">
                      <a:solidFill>
                        <a:srgbClr val="00336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2800" dirty="0">
                          <a:solidFill>
                            <a:srgbClr val="790000"/>
                          </a:solidFill>
                          <a:latin typeface="Calibri"/>
                          <a:cs typeface="Calibri"/>
                        </a:rPr>
                        <a:t>2</a:t>
                      </a:r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22860" marB="0">
                    <a:lnL w="12700">
                      <a:solidFill>
                        <a:srgbClr val="003366"/>
                      </a:solidFill>
                      <a:prstDash val="solid"/>
                    </a:lnL>
                    <a:lnR w="12700">
                      <a:solidFill>
                        <a:srgbClr val="003366"/>
                      </a:solidFill>
                      <a:prstDash val="solid"/>
                    </a:lnR>
                    <a:lnT w="28575">
                      <a:solidFill>
                        <a:srgbClr val="003366"/>
                      </a:solidFill>
                      <a:prstDash val="solid"/>
                    </a:lnT>
                    <a:lnB w="28575">
                      <a:solidFill>
                        <a:srgbClr val="00336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2800" dirty="0">
                          <a:solidFill>
                            <a:srgbClr val="790000"/>
                          </a:solidFill>
                          <a:latin typeface="Calibri"/>
                          <a:cs typeface="Calibri"/>
                        </a:rPr>
                        <a:t>3</a:t>
                      </a:r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22860" marB="0">
                    <a:lnL w="12700">
                      <a:solidFill>
                        <a:srgbClr val="003366"/>
                      </a:solidFill>
                      <a:prstDash val="solid"/>
                    </a:lnL>
                    <a:lnR w="12700">
                      <a:solidFill>
                        <a:srgbClr val="003366"/>
                      </a:solidFill>
                      <a:prstDash val="solid"/>
                    </a:lnR>
                    <a:lnT w="28575">
                      <a:solidFill>
                        <a:srgbClr val="003366"/>
                      </a:solidFill>
                      <a:prstDash val="solid"/>
                    </a:lnT>
                    <a:lnB w="28575">
                      <a:solidFill>
                        <a:srgbClr val="00336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2800" dirty="0">
                          <a:solidFill>
                            <a:srgbClr val="790000"/>
                          </a:solidFill>
                          <a:latin typeface="Calibri"/>
                          <a:cs typeface="Calibri"/>
                        </a:rPr>
                        <a:t>2</a:t>
                      </a:r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22860" marB="0">
                    <a:lnL w="12700">
                      <a:solidFill>
                        <a:srgbClr val="003366"/>
                      </a:solidFill>
                      <a:prstDash val="solid"/>
                    </a:lnL>
                    <a:lnR w="12700">
                      <a:solidFill>
                        <a:srgbClr val="003366"/>
                      </a:solidFill>
                      <a:prstDash val="solid"/>
                    </a:lnR>
                    <a:lnT w="28575">
                      <a:solidFill>
                        <a:srgbClr val="003366"/>
                      </a:solidFill>
                      <a:prstDash val="solid"/>
                    </a:lnT>
                    <a:lnB w="28575">
                      <a:solidFill>
                        <a:srgbClr val="00336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2800" dirty="0">
                          <a:solidFill>
                            <a:srgbClr val="790000"/>
                          </a:solidFill>
                          <a:latin typeface="Calibri"/>
                          <a:cs typeface="Calibri"/>
                        </a:rPr>
                        <a:t>2</a:t>
                      </a:r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22860" marB="0">
                    <a:lnL w="12700">
                      <a:solidFill>
                        <a:srgbClr val="003366"/>
                      </a:solidFill>
                      <a:prstDash val="solid"/>
                    </a:lnL>
                    <a:lnR w="28575">
                      <a:solidFill>
                        <a:srgbClr val="003366"/>
                      </a:solidFill>
                      <a:prstDash val="solid"/>
                    </a:lnR>
                    <a:lnT w="28575">
                      <a:solidFill>
                        <a:srgbClr val="003366"/>
                      </a:solidFill>
                      <a:prstDash val="solid"/>
                    </a:lnT>
                    <a:lnB w="28575">
                      <a:solidFill>
                        <a:srgbClr val="00336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80"/>
                        </a:spcBef>
                      </a:pPr>
                      <a:r>
                        <a:rPr sz="2000" dirty="0">
                          <a:solidFill>
                            <a:srgbClr val="790000"/>
                          </a:solidFill>
                          <a:latin typeface="Calibri"/>
                          <a:cs typeface="Calibri"/>
                        </a:rPr>
                        <a:t>1/16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175260" marB="0">
                    <a:lnL w="28575">
                      <a:solidFill>
                        <a:srgbClr val="003366"/>
                      </a:solidFill>
                      <a:prstDash val="solid"/>
                    </a:lnL>
                    <a:lnR w="12700">
                      <a:solidFill>
                        <a:srgbClr val="003366"/>
                      </a:solidFill>
                      <a:prstDash val="solid"/>
                    </a:lnR>
                    <a:lnT w="28575">
                      <a:solidFill>
                        <a:srgbClr val="003366"/>
                      </a:solidFill>
                      <a:prstDash val="solid"/>
                    </a:lnT>
                    <a:lnB w="28575">
                      <a:solidFill>
                        <a:srgbClr val="00336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80"/>
                        </a:spcBef>
                      </a:pPr>
                      <a:r>
                        <a:rPr sz="2000" dirty="0">
                          <a:solidFill>
                            <a:srgbClr val="790000"/>
                          </a:solidFill>
                          <a:latin typeface="Calibri"/>
                          <a:cs typeface="Calibri"/>
                        </a:rPr>
                        <a:t>1/16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175260" marB="0">
                    <a:lnL w="12700">
                      <a:solidFill>
                        <a:srgbClr val="003366"/>
                      </a:solidFill>
                      <a:prstDash val="solid"/>
                    </a:lnL>
                    <a:lnR w="12700">
                      <a:solidFill>
                        <a:srgbClr val="003366"/>
                      </a:solidFill>
                      <a:prstDash val="solid"/>
                    </a:lnR>
                    <a:lnT w="28575">
                      <a:solidFill>
                        <a:srgbClr val="003366"/>
                      </a:solidFill>
                      <a:prstDash val="solid"/>
                    </a:lnT>
                    <a:lnB w="28575">
                      <a:solidFill>
                        <a:srgbClr val="00336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80"/>
                        </a:spcBef>
                      </a:pPr>
                      <a:r>
                        <a:rPr sz="2000" dirty="0">
                          <a:solidFill>
                            <a:srgbClr val="790000"/>
                          </a:solidFill>
                          <a:latin typeface="Calibri"/>
                          <a:cs typeface="Calibri"/>
                        </a:rPr>
                        <a:t>1/16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175260" marB="0">
                    <a:lnL w="12700">
                      <a:solidFill>
                        <a:srgbClr val="003366"/>
                      </a:solidFill>
                      <a:prstDash val="solid"/>
                    </a:lnL>
                    <a:lnR w="12700">
                      <a:solidFill>
                        <a:srgbClr val="003366"/>
                      </a:solidFill>
                      <a:prstDash val="solid"/>
                    </a:lnR>
                    <a:lnT w="28575">
                      <a:solidFill>
                        <a:srgbClr val="003366"/>
                      </a:solidFill>
                      <a:prstDash val="solid"/>
                    </a:lnT>
                    <a:lnB w="28575">
                      <a:solidFill>
                        <a:srgbClr val="00336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96545">
                        <a:lnSpc>
                          <a:spcPct val="100000"/>
                        </a:lnSpc>
                        <a:spcBef>
                          <a:spcPts val="1380"/>
                        </a:spcBef>
                      </a:pPr>
                      <a:r>
                        <a:rPr sz="2000" dirty="0">
                          <a:solidFill>
                            <a:srgbClr val="790000"/>
                          </a:solidFill>
                          <a:latin typeface="Calibri"/>
                          <a:cs typeface="Calibri"/>
                        </a:rPr>
                        <a:t>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175260" marB="0">
                    <a:lnL w="12700">
                      <a:solidFill>
                        <a:srgbClr val="003366"/>
                      </a:solidFill>
                      <a:prstDash val="solid"/>
                    </a:lnL>
                    <a:lnR w="12700">
                      <a:solidFill>
                        <a:srgbClr val="003366"/>
                      </a:solidFill>
                      <a:prstDash val="solid"/>
                    </a:lnR>
                    <a:lnT w="28575">
                      <a:solidFill>
                        <a:srgbClr val="003366"/>
                      </a:solidFill>
                      <a:prstDash val="solid"/>
                    </a:lnT>
                    <a:lnB w="28575">
                      <a:solidFill>
                        <a:srgbClr val="00336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80"/>
                        </a:spcBef>
                      </a:pPr>
                      <a:r>
                        <a:rPr sz="2000" dirty="0">
                          <a:solidFill>
                            <a:srgbClr val="790000"/>
                          </a:solidFill>
                          <a:latin typeface="Calibri"/>
                          <a:cs typeface="Calibri"/>
                        </a:rPr>
                        <a:t>1/4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175260" marB="0">
                    <a:lnL w="12700">
                      <a:solidFill>
                        <a:srgbClr val="003366"/>
                      </a:solidFill>
                      <a:prstDash val="solid"/>
                    </a:lnL>
                    <a:lnR w="12700">
                      <a:solidFill>
                        <a:srgbClr val="003366"/>
                      </a:solidFill>
                      <a:prstDash val="solid"/>
                    </a:lnR>
                    <a:lnT w="28575">
                      <a:solidFill>
                        <a:srgbClr val="003366"/>
                      </a:solidFill>
                      <a:prstDash val="solid"/>
                    </a:lnT>
                    <a:lnB w="28575">
                      <a:solidFill>
                        <a:srgbClr val="00336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80"/>
                        </a:spcBef>
                      </a:pPr>
                      <a:r>
                        <a:rPr sz="2000" dirty="0">
                          <a:solidFill>
                            <a:srgbClr val="790000"/>
                          </a:solidFill>
                          <a:latin typeface="Calibri"/>
                          <a:cs typeface="Calibri"/>
                        </a:rPr>
                        <a:t>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175260" marB="0">
                    <a:lnL w="12700">
                      <a:solidFill>
                        <a:srgbClr val="003366"/>
                      </a:solidFill>
                      <a:prstDash val="solid"/>
                    </a:lnL>
                    <a:lnR w="12700">
                      <a:solidFill>
                        <a:srgbClr val="003366"/>
                      </a:solidFill>
                      <a:prstDash val="solid"/>
                    </a:lnR>
                    <a:lnT w="28575">
                      <a:solidFill>
                        <a:srgbClr val="003366"/>
                      </a:solidFill>
                      <a:prstDash val="solid"/>
                    </a:lnT>
                    <a:lnB w="28575">
                      <a:solidFill>
                        <a:srgbClr val="00336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80"/>
                        </a:spcBef>
                      </a:pPr>
                      <a:r>
                        <a:rPr sz="2000" dirty="0">
                          <a:solidFill>
                            <a:srgbClr val="790000"/>
                          </a:solidFill>
                          <a:latin typeface="Calibri"/>
                          <a:cs typeface="Calibri"/>
                        </a:rPr>
                        <a:t>1/8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175260" marB="0">
                    <a:lnL w="12700">
                      <a:solidFill>
                        <a:srgbClr val="003366"/>
                      </a:solidFill>
                      <a:prstDash val="solid"/>
                    </a:lnL>
                    <a:lnR w="12700">
                      <a:solidFill>
                        <a:srgbClr val="003366"/>
                      </a:solidFill>
                      <a:prstDash val="solid"/>
                    </a:lnR>
                    <a:lnT w="28575">
                      <a:solidFill>
                        <a:srgbClr val="003366"/>
                      </a:solidFill>
                      <a:prstDash val="solid"/>
                    </a:lnT>
                    <a:lnB w="28575">
                      <a:solidFill>
                        <a:srgbClr val="00336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1380"/>
                        </a:spcBef>
                      </a:pPr>
                      <a:r>
                        <a:rPr sz="2000" spc="5" dirty="0">
                          <a:solidFill>
                            <a:srgbClr val="790000"/>
                          </a:solidFill>
                          <a:latin typeface="Calibri"/>
                          <a:cs typeface="Calibri"/>
                        </a:rPr>
                        <a:t>3/16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175260" marB="0">
                    <a:lnL w="12700">
                      <a:solidFill>
                        <a:srgbClr val="003366"/>
                      </a:solidFill>
                      <a:prstDash val="solid"/>
                    </a:lnL>
                    <a:lnR w="12700">
                      <a:solidFill>
                        <a:srgbClr val="003366"/>
                      </a:solidFill>
                      <a:prstDash val="solid"/>
                    </a:lnR>
                    <a:lnT w="28575">
                      <a:solidFill>
                        <a:srgbClr val="003366"/>
                      </a:solidFill>
                      <a:prstDash val="solid"/>
                    </a:lnT>
                    <a:lnB w="28575">
                      <a:solidFill>
                        <a:srgbClr val="00336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80"/>
                        </a:spcBef>
                      </a:pPr>
                      <a:r>
                        <a:rPr sz="2000" dirty="0">
                          <a:solidFill>
                            <a:srgbClr val="790000"/>
                          </a:solidFill>
                          <a:latin typeface="Calibri"/>
                          <a:cs typeface="Calibri"/>
                        </a:rPr>
                        <a:t>1/8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175260" marB="0">
                    <a:lnL w="12700">
                      <a:solidFill>
                        <a:srgbClr val="003366"/>
                      </a:solidFill>
                      <a:prstDash val="solid"/>
                    </a:lnL>
                    <a:lnR w="12700">
                      <a:solidFill>
                        <a:srgbClr val="003366"/>
                      </a:solidFill>
                      <a:prstDash val="solid"/>
                    </a:lnR>
                    <a:lnT w="28575">
                      <a:solidFill>
                        <a:srgbClr val="003366"/>
                      </a:solidFill>
                      <a:prstDash val="solid"/>
                    </a:lnT>
                    <a:lnB w="28575">
                      <a:solidFill>
                        <a:srgbClr val="00336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80"/>
                        </a:spcBef>
                      </a:pPr>
                      <a:r>
                        <a:rPr sz="2000" dirty="0">
                          <a:solidFill>
                            <a:srgbClr val="790000"/>
                          </a:solidFill>
                          <a:latin typeface="Calibri"/>
                          <a:cs typeface="Calibri"/>
                        </a:rPr>
                        <a:t>1/8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175260" marB="0">
                    <a:lnL w="12700">
                      <a:solidFill>
                        <a:srgbClr val="003366"/>
                      </a:solidFill>
                      <a:prstDash val="solid"/>
                    </a:lnL>
                    <a:lnR w="28575">
                      <a:solidFill>
                        <a:srgbClr val="003366"/>
                      </a:solidFill>
                      <a:prstDash val="solid"/>
                    </a:lnR>
                    <a:lnT w="28575">
                      <a:solidFill>
                        <a:srgbClr val="003366"/>
                      </a:solidFill>
                      <a:prstDash val="solid"/>
                    </a:lnT>
                    <a:lnB w="28575">
                      <a:solidFill>
                        <a:srgbClr val="00336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0" name="object 80"/>
          <p:cNvSpPr txBox="1"/>
          <p:nvPr/>
        </p:nvSpPr>
        <p:spPr>
          <a:xfrm>
            <a:off x="-50800" y="3683889"/>
            <a:ext cx="2919095" cy="2449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30480" algn="r">
              <a:lnSpc>
                <a:spcPct val="100000"/>
              </a:lnSpc>
              <a:spcBef>
                <a:spcPts val="100"/>
              </a:spcBef>
              <a:tabLst>
                <a:tab pos="409575" algn="l"/>
                <a:tab pos="596265" algn="l"/>
              </a:tabLst>
            </a:pPr>
            <a:r>
              <a:rPr sz="2000" u="dbl" dirty="0">
                <a:solidFill>
                  <a:srgbClr val="003366"/>
                </a:solidFill>
                <a:uFill>
                  <a:solidFill>
                    <a:srgbClr val="E2E1C6"/>
                  </a:solidFill>
                </a:uFill>
                <a:latin typeface="Arial"/>
                <a:cs typeface="Arial"/>
              </a:rPr>
              <a:t> 	</a:t>
            </a:r>
            <a:r>
              <a:rPr sz="2000" dirty="0">
                <a:solidFill>
                  <a:srgbClr val="003366"/>
                </a:solidFill>
                <a:latin typeface="Arial"/>
                <a:cs typeface="Arial"/>
              </a:rPr>
              <a:t>	An</a:t>
            </a:r>
            <a:r>
              <a:rPr sz="2000" spc="-3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366"/>
                </a:solidFill>
                <a:latin typeface="Arial"/>
                <a:cs typeface="Arial"/>
              </a:rPr>
              <a:t>image</a:t>
            </a:r>
            <a:r>
              <a:rPr sz="2000" spc="-40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366"/>
                </a:solidFill>
                <a:latin typeface="Arial"/>
                <a:cs typeface="Arial"/>
              </a:rPr>
              <a:t>(cropped)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600">
              <a:latin typeface="Arial"/>
              <a:cs typeface="Arial"/>
            </a:endParaRPr>
          </a:p>
          <a:p>
            <a:pPr marR="72390" algn="r">
              <a:lnSpc>
                <a:spcPct val="100000"/>
              </a:lnSpc>
              <a:tabLst>
                <a:tab pos="1540510" algn="l"/>
                <a:tab pos="2298065" algn="l"/>
              </a:tabLst>
            </a:pPr>
            <a:r>
              <a:rPr sz="2400" i="1" spc="-5" dirty="0">
                <a:solidFill>
                  <a:srgbClr val="790000"/>
                </a:solidFill>
                <a:latin typeface="Arial"/>
                <a:cs typeface="Arial"/>
              </a:rPr>
              <a:t>Bin</a:t>
            </a:r>
            <a:r>
              <a:rPr sz="2400" i="1" spc="15" dirty="0">
                <a:solidFill>
                  <a:srgbClr val="790000"/>
                </a:solidFill>
                <a:latin typeface="Arial"/>
                <a:cs typeface="Arial"/>
              </a:rPr>
              <a:t> </a:t>
            </a:r>
            <a:r>
              <a:rPr sz="2400" i="1" spc="-5" dirty="0">
                <a:solidFill>
                  <a:srgbClr val="790000"/>
                </a:solidFill>
                <a:latin typeface="Arial"/>
                <a:cs typeface="Arial"/>
              </a:rPr>
              <a:t>pos</a:t>
            </a:r>
            <a:r>
              <a:rPr sz="2400" spc="-5" dirty="0">
                <a:solidFill>
                  <a:srgbClr val="790000"/>
                </a:solidFill>
                <a:latin typeface="Arial"/>
                <a:cs typeface="Arial"/>
              </a:rPr>
              <a:t>:	0	1</a:t>
            </a:r>
            <a:endParaRPr sz="2400">
              <a:latin typeface="Arial"/>
              <a:cs typeface="Arial"/>
            </a:endParaRPr>
          </a:p>
          <a:p>
            <a:pPr marR="1400175" algn="r">
              <a:lnSpc>
                <a:spcPct val="100000"/>
              </a:lnSpc>
              <a:spcBef>
                <a:spcPts val="1920"/>
              </a:spcBef>
            </a:pPr>
            <a:r>
              <a:rPr sz="2400" i="1" spc="-5" dirty="0">
                <a:solidFill>
                  <a:srgbClr val="790000"/>
                </a:solidFill>
                <a:latin typeface="Arial"/>
                <a:cs typeface="Arial"/>
              </a:rPr>
              <a:t>h</a:t>
            </a:r>
            <a:r>
              <a:rPr sz="2400" spc="-5" dirty="0">
                <a:solidFill>
                  <a:srgbClr val="790000"/>
                </a:solidFill>
                <a:latin typeface="Arial"/>
                <a:cs typeface="Arial"/>
              </a:rPr>
              <a:t>: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700">
              <a:latin typeface="Arial"/>
              <a:cs typeface="Arial"/>
            </a:endParaRPr>
          </a:p>
          <a:p>
            <a:pPr marR="1386205" algn="r">
              <a:lnSpc>
                <a:spcPct val="100000"/>
              </a:lnSpc>
              <a:tabLst>
                <a:tab pos="423545" algn="l"/>
                <a:tab pos="749300" algn="l"/>
              </a:tabLst>
            </a:pPr>
            <a:r>
              <a:rPr sz="2400" b="1" i="1" u="sng" dirty="0">
                <a:solidFill>
                  <a:srgbClr val="790000"/>
                </a:solidFill>
                <a:uFill>
                  <a:solidFill>
                    <a:srgbClr val="E2E1C6"/>
                  </a:solidFill>
                </a:uFill>
                <a:latin typeface="Arial"/>
                <a:cs typeface="Arial"/>
              </a:rPr>
              <a:t> 	</a:t>
            </a:r>
            <a:r>
              <a:rPr sz="2400" b="1" i="1" dirty="0">
                <a:solidFill>
                  <a:srgbClr val="790000"/>
                </a:solidFill>
                <a:latin typeface="Arial"/>
                <a:cs typeface="Arial"/>
              </a:rPr>
              <a:t>	</a:t>
            </a:r>
            <a:r>
              <a:rPr sz="2400" b="1" i="1" spc="-5" dirty="0">
                <a:solidFill>
                  <a:srgbClr val="790000"/>
                </a:solidFill>
                <a:latin typeface="Arial"/>
                <a:cs typeface="Arial"/>
              </a:rPr>
              <a:t>p</a:t>
            </a:r>
            <a:r>
              <a:rPr sz="2400" b="1" spc="-5" dirty="0">
                <a:solidFill>
                  <a:srgbClr val="790000"/>
                </a:solidFill>
                <a:latin typeface="Arial"/>
                <a:cs typeface="Arial"/>
              </a:rPr>
              <a:t>(</a:t>
            </a:r>
            <a:r>
              <a:rPr sz="2400" b="1" i="1" spc="-5" dirty="0">
                <a:solidFill>
                  <a:srgbClr val="790000"/>
                </a:solidFill>
                <a:latin typeface="Arial"/>
                <a:cs typeface="Arial"/>
              </a:rPr>
              <a:t>r</a:t>
            </a:r>
            <a:r>
              <a:rPr sz="2400" b="1" i="1" spc="-7" baseline="-20833" dirty="0">
                <a:solidFill>
                  <a:srgbClr val="790000"/>
                </a:solidFill>
                <a:latin typeface="Arial"/>
                <a:cs typeface="Arial"/>
              </a:rPr>
              <a:t>k</a:t>
            </a:r>
            <a:r>
              <a:rPr sz="2400" b="1" spc="-5" dirty="0">
                <a:solidFill>
                  <a:srgbClr val="790000"/>
                </a:solidFill>
                <a:latin typeface="Arial"/>
                <a:cs typeface="Arial"/>
              </a:rPr>
              <a:t>):</a:t>
            </a:r>
            <a:endParaRPr sz="2400">
              <a:latin typeface="Arial"/>
              <a:cs typeface="Arial"/>
            </a:endParaRPr>
          </a:p>
        </p:txBody>
      </p:sp>
      <p:sp>
        <p:nvSpPr>
          <p:cNvPr id="81" name="object 81"/>
          <p:cNvSpPr txBox="1"/>
          <p:nvPr/>
        </p:nvSpPr>
        <p:spPr>
          <a:xfrm>
            <a:off x="3365652" y="4064889"/>
            <a:ext cx="508635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79400">
              <a:lnSpc>
                <a:spcPts val="2640"/>
              </a:lnSpc>
              <a:spcBef>
                <a:spcPts val="100"/>
              </a:spcBef>
            </a:pPr>
            <a:r>
              <a:rPr sz="2400" spc="-5" dirty="0">
                <a:solidFill>
                  <a:srgbClr val="790000"/>
                </a:solidFill>
                <a:latin typeface="Arial"/>
                <a:cs typeface="Arial"/>
              </a:rPr>
              <a:t>Histogram: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ts val="2640"/>
              </a:lnSpc>
              <a:tabLst>
                <a:tab pos="687705" algn="l"/>
                <a:tab pos="1360805" algn="l"/>
                <a:tab pos="2036445" algn="l"/>
                <a:tab pos="2794000" algn="l"/>
                <a:tab pos="3469640" algn="l"/>
                <a:tab pos="4144645" algn="l"/>
                <a:tab pos="4903470" algn="l"/>
              </a:tabLst>
            </a:pPr>
            <a:r>
              <a:rPr sz="2400" spc="-5" dirty="0">
                <a:solidFill>
                  <a:srgbClr val="790000"/>
                </a:solidFill>
                <a:latin typeface="Arial"/>
                <a:cs typeface="Arial"/>
              </a:rPr>
              <a:t>2	3	4	5	6	7	8	9</a:t>
            </a:r>
            <a:endParaRPr sz="2400">
              <a:latin typeface="Arial"/>
              <a:cs typeface="Arial"/>
            </a:endParaRPr>
          </a:p>
        </p:txBody>
      </p:sp>
      <p:sp>
        <p:nvSpPr>
          <p:cNvPr id="82" name="object 82"/>
          <p:cNvSpPr txBox="1">
            <a:spLocks noGrp="1"/>
          </p:cNvSpPr>
          <p:nvPr>
            <p:ph type="title"/>
          </p:nvPr>
        </p:nvSpPr>
        <p:spPr>
          <a:xfrm>
            <a:off x="1178458" y="496569"/>
            <a:ext cx="7544434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>
                <a:solidFill>
                  <a:srgbClr val="003366"/>
                </a:solidFill>
                <a:latin typeface="Times New Roman"/>
                <a:cs typeface="Times New Roman"/>
              </a:rPr>
              <a:t>Normalized</a:t>
            </a:r>
            <a:r>
              <a:rPr spc="-40" dirty="0">
                <a:solidFill>
                  <a:srgbClr val="003366"/>
                </a:solidFill>
                <a:latin typeface="Times New Roman"/>
                <a:cs typeface="Times New Roman"/>
              </a:rPr>
              <a:t> </a:t>
            </a:r>
            <a:r>
              <a:rPr dirty="0">
                <a:solidFill>
                  <a:srgbClr val="003366"/>
                </a:solidFill>
                <a:latin typeface="Times New Roman"/>
                <a:cs typeface="Times New Roman"/>
              </a:rPr>
              <a:t>Image</a:t>
            </a:r>
            <a:r>
              <a:rPr spc="-35" dirty="0">
                <a:solidFill>
                  <a:srgbClr val="003366"/>
                </a:solidFill>
                <a:latin typeface="Times New Roman"/>
                <a:cs typeface="Times New Roman"/>
              </a:rPr>
              <a:t> </a:t>
            </a:r>
            <a:r>
              <a:rPr dirty="0">
                <a:solidFill>
                  <a:srgbClr val="003366"/>
                </a:solidFill>
                <a:latin typeface="Times New Roman"/>
                <a:cs typeface="Times New Roman"/>
              </a:rPr>
              <a:t>Histogram(Cont.)</a:t>
            </a:r>
          </a:p>
        </p:txBody>
      </p:sp>
      <p:sp>
        <p:nvSpPr>
          <p:cNvPr id="83" name="object 83"/>
          <p:cNvSpPr/>
          <p:nvPr/>
        </p:nvSpPr>
        <p:spPr>
          <a:xfrm>
            <a:off x="0" y="6476999"/>
            <a:ext cx="9144000" cy="381000"/>
          </a:xfrm>
          <a:custGeom>
            <a:avLst/>
            <a:gdLst/>
            <a:ahLst/>
            <a:cxnLst/>
            <a:rect l="l" t="t" r="r" b="b"/>
            <a:pathLst>
              <a:path w="9144000" h="381000">
                <a:moveTo>
                  <a:pt x="9144000" y="0"/>
                </a:moveTo>
                <a:lnTo>
                  <a:pt x="0" y="0"/>
                </a:lnTo>
                <a:lnTo>
                  <a:pt x="0" y="380999"/>
                </a:lnTo>
                <a:lnTo>
                  <a:pt x="9144000" y="380999"/>
                </a:lnTo>
                <a:lnTo>
                  <a:pt x="9144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6370320"/>
            <a:ext cx="342900" cy="9525"/>
          </a:xfrm>
          <a:custGeom>
            <a:avLst/>
            <a:gdLst/>
            <a:ahLst/>
            <a:cxnLst/>
            <a:rect l="l" t="t" r="r" b="b"/>
            <a:pathLst>
              <a:path w="342900" h="9525">
                <a:moveTo>
                  <a:pt x="342900" y="0"/>
                </a:moveTo>
                <a:lnTo>
                  <a:pt x="0" y="0"/>
                </a:lnTo>
                <a:lnTo>
                  <a:pt x="0" y="9143"/>
                </a:lnTo>
                <a:lnTo>
                  <a:pt x="342900" y="9143"/>
                </a:lnTo>
                <a:lnTo>
                  <a:pt x="342900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6414515"/>
            <a:ext cx="344170" cy="81280"/>
          </a:xfrm>
          <a:custGeom>
            <a:avLst/>
            <a:gdLst/>
            <a:ahLst/>
            <a:cxnLst/>
            <a:rect l="l" t="t" r="r" b="b"/>
            <a:pathLst>
              <a:path w="344170" h="81279">
                <a:moveTo>
                  <a:pt x="343662" y="60960"/>
                </a:moveTo>
                <a:lnTo>
                  <a:pt x="0" y="60960"/>
                </a:lnTo>
                <a:lnTo>
                  <a:pt x="0" y="80772"/>
                </a:lnTo>
                <a:lnTo>
                  <a:pt x="343662" y="80772"/>
                </a:lnTo>
                <a:lnTo>
                  <a:pt x="343662" y="60960"/>
                </a:lnTo>
                <a:close/>
              </a:path>
              <a:path w="344170" h="81279">
                <a:moveTo>
                  <a:pt x="343662" y="0"/>
                </a:moveTo>
                <a:lnTo>
                  <a:pt x="0" y="0"/>
                </a:lnTo>
                <a:lnTo>
                  <a:pt x="0" y="38100"/>
                </a:lnTo>
                <a:lnTo>
                  <a:pt x="343662" y="38100"/>
                </a:lnTo>
                <a:lnTo>
                  <a:pt x="343662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6219444"/>
            <a:ext cx="344170" cy="29209"/>
          </a:xfrm>
          <a:custGeom>
            <a:avLst/>
            <a:gdLst/>
            <a:ahLst/>
            <a:cxnLst/>
            <a:rect l="l" t="t" r="r" b="b"/>
            <a:pathLst>
              <a:path w="344170" h="29210">
                <a:moveTo>
                  <a:pt x="343662" y="0"/>
                </a:moveTo>
                <a:lnTo>
                  <a:pt x="0" y="0"/>
                </a:lnTo>
                <a:lnTo>
                  <a:pt x="0" y="28955"/>
                </a:lnTo>
                <a:lnTo>
                  <a:pt x="343662" y="28955"/>
                </a:lnTo>
                <a:lnTo>
                  <a:pt x="343662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6150864"/>
            <a:ext cx="342900" cy="12700"/>
          </a:xfrm>
          <a:custGeom>
            <a:avLst/>
            <a:gdLst/>
            <a:ahLst/>
            <a:cxnLst/>
            <a:rect l="l" t="t" r="r" b="b"/>
            <a:pathLst>
              <a:path w="342900" h="12700">
                <a:moveTo>
                  <a:pt x="342900" y="0"/>
                </a:moveTo>
                <a:lnTo>
                  <a:pt x="0" y="0"/>
                </a:lnTo>
                <a:lnTo>
                  <a:pt x="0" y="12192"/>
                </a:lnTo>
                <a:lnTo>
                  <a:pt x="342900" y="12192"/>
                </a:lnTo>
                <a:lnTo>
                  <a:pt x="342900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6294120"/>
            <a:ext cx="344170" cy="20320"/>
          </a:xfrm>
          <a:custGeom>
            <a:avLst/>
            <a:gdLst/>
            <a:ahLst/>
            <a:cxnLst/>
            <a:rect l="l" t="t" r="r" b="b"/>
            <a:pathLst>
              <a:path w="344170" h="20320">
                <a:moveTo>
                  <a:pt x="343662" y="0"/>
                </a:moveTo>
                <a:lnTo>
                  <a:pt x="0" y="0"/>
                </a:lnTo>
                <a:lnTo>
                  <a:pt x="0" y="19811"/>
                </a:lnTo>
                <a:lnTo>
                  <a:pt x="343662" y="19811"/>
                </a:lnTo>
                <a:lnTo>
                  <a:pt x="343662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0" y="5462015"/>
            <a:ext cx="344170" cy="66040"/>
          </a:xfrm>
          <a:custGeom>
            <a:avLst/>
            <a:gdLst/>
            <a:ahLst/>
            <a:cxnLst/>
            <a:rect l="l" t="t" r="r" b="b"/>
            <a:pathLst>
              <a:path w="344170" h="66039">
                <a:moveTo>
                  <a:pt x="342900" y="56388"/>
                </a:moveTo>
                <a:lnTo>
                  <a:pt x="0" y="56388"/>
                </a:lnTo>
                <a:lnTo>
                  <a:pt x="0" y="65532"/>
                </a:lnTo>
                <a:lnTo>
                  <a:pt x="342900" y="65532"/>
                </a:lnTo>
                <a:lnTo>
                  <a:pt x="342900" y="56388"/>
                </a:lnTo>
                <a:close/>
              </a:path>
              <a:path w="344170" h="66039">
                <a:moveTo>
                  <a:pt x="343662" y="0"/>
                </a:moveTo>
                <a:lnTo>
                  <a:pt x="0" y="0"/>
                </a:lnTo>
                <a:lnTo>
                  <a:pt x="0" y="38100"/>
                </a:lnTo>
                <a:lnTo>
                  <a:pt x="343662" y="38100"/>
                </a:lnTo>
                <a:lnTo>
                  <a:pt x="343662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0" y="6076188"/>
            <a:ext cx="344170" cy="20320"/>
          </a:xfrm>
          <a:custGeom>
            <a:avLst/>
            <a:gdLst/>
            <a:ahLst/>
            <a:cxnLst/>
            <a:rect l="l" t="t" r="r" b="b"/>
            <a:pathLst>
              <a:path w="344170" h="20320">
                <a:moveTo>
                  <a:pt x="343662" y="0"/>
                </a:moveTo>
                <a:lnTo>
                  <a:pt x="0" y="0"/>
                </a:lnTo>
                <a:lnTo>
                  <a:pt x="0" y="19812"/>
                </a:lnTo>
                <a:lnTo>
                  <a:pt x="343662" y="19812"/>
                </a:lnTo>
                <a:lnTo>
                  <a:pt x="343662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0" y="5870447"/>
            <a:ext cx="344170" cy="29209"/>
          </a:xfrm>
          <a:custGeom>
            <a:avLst/>
            <a:gdLst/>
            <a:ahLst/>
            <a:cxnLst/>
            <a:rect l="l" t="t" r="r" b="b"/>
            <a:pathLst>
              <a:path w="344170" h="29210">
                <a:moveTo>
                  <a:pt x="343662" y="0"/>
                </a:moveTo>
                <a:lnTo>
                  <a:pt x="0" y="0"/>
                </a:lnTo>
                <a:lnTo>
                  <a:pt x="0" y="28955"/>
                </a:lnTo>
                <a:lnTo>
                  <a:pt x="343662" y="28955"/>
                </a:lnTo>
                <a:lnTo>
                  <a:pt x="343662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0" y="5750052"/>
            <a:ext cx="342900" cy="12700"/>
          </a:xfrm>
          <a:custGeom>
            <a:avLst/>
            <a:gdLst/>
            <a:ahLst/>
            <a:cxnLst/>
            <a:rect l="l" t="t" r="r" b="b"/>
            <a:pathLst>
              <a:path w="342900" h="12700">
                <a:moveTo>
                  <a:pt x="342900" y="0"/>
                </a:moveTo>
                <a:lnTo>
                  <a:pt x="0" y="0"/>
                </a:lnTo>
                <a:lnTo>
                  <a:pt x="0" y="12192"/>
                </a:lnTo>
                <a:lnTo>
                  <a:pt x="342900" y="12192"/>
                </a:lnTo>
                <a:lnTo>
                  <a:pt x="342900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0" y="6047232"/>
            <a:ext cx="342900" cy="9525"/>
          </a:xfrm>
          <a:custGeom>
            <a:avLst/>
            <a:gdLst/>
            <a:ahLst/>
            <a:cxnLst/>
            <a:rect l="l" t="t" r="r" b="b"/>
            <a:pathLst>
              <a:path w="342900" h="9525">
                <a:moveTo>
                  <a:pt x="342900" y="0"/>
                </a:moveTo>
                <a:lnTo>
                  <a:pt x="0" y="0"/>
                </a:lnTo>
                <a:lnTo>
                  <a:pt x="0" y="9143"/>
                </a:lnTo>
                <a:lnTo>
                  <a:pt x="342900" y="9143"/>
                </a:lnTo>
                <a:lnTo>
                  <a:pt x="342900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0" y="5550408"/>
            <a:ext cx="342900" cy="12700"/>
          </a:xfrm>
          <a:custGeom>
            <a:avLst/>
            <a:gdLst/>
            <a:ahLst/>
            <a:cxnLst/>
            <a:rect l="l" t="t" r="r" b="b"/>
            <a:pathLst>
              <a:path w="342900" h="12700">
                <a:moveTo>
                  <a:pt x="342900" y="0"/>
                </a:moveTo>
                <a:lnTo>
                  <a:pt x="0" y="0"/>
                </a:lnTo>
                <a:lnTo>
                  <a:pt x="0" y="12192"/>
                </a:lnTo>
                <a:lnTo>
                  <a:pt x="342900" y="12192"/>
                </a:lnTo>
                <a:lnTo>
                  <a:pt x="342900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0" y="5635752"/>
            <a:ext cx="342900" cy="12700"/>
          </a:xfrm>
          <a:custGeom>
            <a:avLst/>
            <a:gdLst/>
            <a:ahLst/>
            <a:cxnLst/>
            <a:rect l="l" t="t" r="r" b="b"/>
            <a:pathLst>
              <a:path w="342900" h="12700">
                <a:moveTo>
                  <a:pt x="342900" y="0"/>
                </a:moveTo>
                <a:lnTo>
                  <a:pt x="0" y="0"/>
                </a:lnTo>
                <a:lnTo>
                  <a:pt x="0" y="12192"/>
                </a:lnTo>
                <a:lnTo>
                  <a:pt x="342900" y="12192"/>
                </a:lnTo>
                <a:lnTo>
                  <a:pt x="342900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0" y="5917691"/>
            <a:ext cx="344170" cy="48895"/>
          </a:xfrm>
          <a:custGeom>
            <a:avLst/>
            <a:gdLst/>
            <a:ahLst/>
            <a:cxnLst/>
            <a:rect l="l" t="t" r="r" b="b"/>
            <a:pathLst>
              <a:path w="344170" h="48895">
                <a:moveTo>
                  <a:pt x="342900" y="0"/>
                </a:moveTo>
                <a:lnTo>
                  <a:pt x="0" y="0"/>
                </a:lnTo>
                <a:lnTo>
                  <a:pt x="0" y="9144"/>
                </a:lnTo>
                <a:lnTo>
                  <a:pt x="342900" y="9144"/>
                </a:lnTo>
                <a:lnTo>
                  <a:pt x="342900" y="0"/>
                </a:lnTo>
                <a:close/>
              </a:path>
              <a:path w="344170" h="48895">
                <a:moveTo>
                  <a:pt x="343662" y="28956"/>
                </a:moveTo>
                <a:lnTo>
                  <a:pt x="0" y="28956"/>
                </a:lnTo>
                <a:lnTo>
                  <a:pt x="0" y="48768"/>
                </a:lnTo>
                <a:lnTo>
                  <a:pt x="343662" y="48768"/>
                </a:lnTo>
                <a:lnTo>
                  <a:pt x="343662" y="28956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0" y="5269991"/>
            <a:ext cx="344170" cy="125095"/>
          </a:xfrm>
          <a:custGeom>
            <a:avLst/>
            <a:gdLst/>
            <a:ahLst/>
            <a:cxnLst/>
            <a:rect l="l" t="t" r="r" b="b"/>
            <a:pathLst>
              <a:path w="344170" h="125095">
                <a:moveTo>
                  <a:pt x="342900" y="0"/>
                </a:moveTo>
                <a:lnTo>
                  <a:pt x="0" y="0"/>
                </a:lnTo>
                <a:lnTo>
                  <a:pt x="0" y="9144"/>
                </a:lnTo>
                <a:lnTo>
                  <a:pt x="342900" y="9144"/>
                </a:lnTo>
                <a:lnTo>
                  <a:pt x="342900" y="0"/>
                </a:lnTo>
                <a:close/>
              </a:path>
              <a:path w="344170" h="125095">
                <a:moveTo>
                  <a:pt x="343662" y="105156"/>
                </a:moveTo>
                <a:lnTo>
                  <a:pt x="0" y="105156"/>
                </a:lnTo>
                <a:lnTo>
                  <a:pt x="0" y="124968"/>
                </a:lnTo>
                <a:lnTo>
                  <a:pt x="343662" y="124968"/>
                </a:lnTo>
                <a:lnTo>
                  <a:pt x="343662" y="105156"/>
                </a:lnTo>
                <a:close/>
              </a:path>
              <a:path w="344170" h="125095">
                <a:moveTo>
                  <a:pt x="343662" y="44196"/>
                </a:moveTo>
                <a:lnTo>
                  <a:pt x="0" y="44196"/>
                </a:lnTo>
                <a:lnTo>
                  <a:pt x="0" y="82296"/>
                </a:lnTo>
                <a:lnTo>
                  <a:pt x="343662" y="82296"/>
                </a:lnTo>
                <a:lnTo>
                  <a:pt x="343662" y="44196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0" y="5119115"/>
            <a:ext cx="344170" cy="29209"/>
          </a:xfrm>
          <a:custGeom>
            <a:avLst/>
            <a:gdLst/>
            <a:ahLst/>
            <a:cxnLst/>
            <a:rect l="l" t="t" r="r" b="b"/>
            <a:pathLst>
              <a:path w="344170" h="29210">
                <a:moveTo>
                  <a:pt x="343662" y="0"/>
                </a:moveTo>
                <a:lnTo>
                  <a:pt x="0" y="0"/>
                </a:lnTo>
                <a:lnTo>
                  <a:pt x="0" y="28955"/>
                </a:lnTo>
                <a:lnTo>
                  <a:pt x="343662" y="28955"/>
                </a:lnTo>
                <a:lnTo>
                  <a:pt x="343662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0" y="5050535"/>
            <a:ext cx="342900" cy="12700"/>
          </a:xfrm>
          <a:custGeom>
            <a:avLst/>
            <a:gdLst/>
            <a:ahLst/>
            <a:cxnLst/>
            <a:rect l="l" t="t" r="r" b="b"/>
            <a:pathLst>
              <a:path w="342900" h="12700">
                <a:moveTo>
                  <a:pt x="342900" y="0"/>
                </a:moveTo>
                <a:lnTo>
                  <a:pt x="0" y="0"/>
                </a:lnTo>
                <a:lnTo>
                  <a:pt x="0" y="12191"/>
                </a:lnTo>
                <a:lnTo>
                  <a:pt x="342900" y="12191"/>
                </a:lnTo>
                <a:lnTo>
                  <a:pt x="342900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0" y="5195315"/>
            <a:ext cx="344170" cy="20320"/>
          </a:xfrm>
          <a:custGeom>
            <a:avLst/>
            <a:gdLst/>
            <a:ahLst/>
            <a:cxnLst/>
            <a:rect l="l" t="t" r="r" b="b"/>
            <a:pathLst>
              <a:path w="344170" h="20320">
                <a:moveTo>
                  <a:pt x="343662" y="0"/>
                </a:moveTo>
                <a:lnTo>
                  <a:pt x="0" y="0"/>
                </a:lnTo>
                <a:lnTo>
                  <a:pt x="0" y="19811"/>
                </a:lnTo>
                <a:lnTo>
                  <a:pt x="343662" y="19811"/>
                </a:lnTo>
                <a:lnTo>
                  <a:pt x="343662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0" y="4361688"/>
            <a:ext cx="344170" cy="66040"/>
          </a:xfrm>
          <a:custGeom>
            <a:avLst/>
            <a:gdLst/>
            <a:ahLst/>
            <a:cxnLst/>
            <a:rect l="l" t="t" r="r" b="b"/>
            <a:pathLst>
              <a:path w="344170" h="66039">
                <a:moveTo>
                  <a:pt x="342900" y="56388"/>
                </a:moveTo>
                <a:lnTo>
                  <a:pt x="0" y="56388"/>
                </a:lnTo>
                <a:lnTo>
                  <a:pt x="0" y="65544"/>
                </a:lnTo>
                <a:lnTo>
                  <a:pt x="342900" y="65544"/>
                </a:lnTo>
                <a:lnTo>
                  <a:pt x="342900" y="56388"/>
                </a:lnTo>
                <a:close/>
              </a:path>
              <a:path w="344170" h="66039">
                <a:moveTo>
                  <a:pt x="343662" y="0"/>
                </a:moveTo>
                <a:lnTo>
                  <a:pt x="0" y="0"/>
                </a:lnTo>
                <a:lnTo>
                  <a:pt x="0" y="38100"/>
                </a:lnTo>
                <a:lnTo>
                  <a:pt x="343662" y="38100"/>
                </a:lnTo>
                <a:lnTo>
                  <a:pt x="343662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0" y="4975859"/>
            <a:ext cx="344170" cy="20320"/>
          </a:xfrm>
          <a:custGeom>
            <a:avLst/>
            <a:gdLst/>
            <a:ahLst/>
            <a:cxnLst/>
            <a:rect l="l" t="t" r="r" b="b"/>
            <a:pathLst>
              <a:path w="344170" h="20320">
                <a:moveTo>
                  <a:pt x="343662" y="0"/>
                </a:moveTo>
                <a:lnTo>
                  <a:pt x="0" y="0"/>
                </a:lnTo>
                <a:lnTo>
                  <a:pt x="0" y="19812"/>
                </a:lnTo>
                <a:lnTo>
                  <a:pt x="343662" y="19812"/>
                </a:lnTo>
                <a:lnTo>
                  <a:pt x="343662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0" y="4771644"/>
            <a:ext cx="344170" cy="29209"/>
          </a:xfrm>
          <a:custGeom>
            <a:avLst/>
            <a:gdLst/>
            <a:ahLst/>
            <a:cxnLst/>
            <a:rect l="l" t="t" r="r" b="b"/>
            <a:pathLst>
              <a:path w="344170" h="29210">
                <a:moveTo>
                  <a:pt x="343662" y="0"/>
                </a:moveTo>
                <a:lnTo>
                  <a:pt x="0" y="0"/>
                </a:lnTo>
                <a:lnTo>
                  <a:pt x="0" y="28955"/>
                </a:lnTo>
                <a:lnTo>
                  <a:pt x="343662" y="28955"/>
                </a:lnTo>
                <a:lnTo>
                  <a:pt x="343662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0" y="4649723"/>
            <a:ext cx="342900" cy="12700"/>
          </a:xfrm>
          <a:custGeom>
            <a:avLst/>
            <a:gdLst/>
            <a:ahLst/>
            <a:cxnLst/>
            <a:rect l="l" t="t" r="r" b="b"/>
            <a:pathLst>
              <a:path w="342900" h="12700">
                <a:moveTo>
                  <a:pt x="342900" y="0"/>
                </a:moveTo>
                <a:lnTo>
                  <a:pt x="0" y="0"/>
                </a:lnTo>
                <a:lnTo>
                  <a:pt x="0" y="12191"/>
                </a:lnTo>
                <a:lnTo>
                  <a:pt x="342900" y="12191"/>
                </a:lnTo>
                <a:lnTo>
                  <a:pt x="342900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0" y="4946903"/>
            <a:ext cx="342900" cy="9525"/>
          </a:xfrm>
          <a:custGeom>
            <a:avLst/>
            <a:gdLst/>
            <a:ahLst/>
            <a:cxnLst/>
            <a:rect l="l" t="t" r="r" b="b"/>
            <a:pathLst>
              <a:path w="342900" h="9525">
                <a:moveTo>
                  <a:pt x="342900" y="0"/>
                </a:moveTo>
                <a:lnTo>
                  <a:pt x="0" y="0"/>
                </a:lnTo>
                <a:lnTo>
                  <a:pt x="0" y="9144"/>
                </a:lnTo>
                <a:lnTo>
                  <a:pt x="342900" y="9144"/>
                </a:lnTo>
                <a:lnTo>
                  <a:pt x="342900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0" y="4450079"/>
            <a:ext cx="342900" cy="12700"/>
          </a:xfrm>
          <a:custGeom>
            <a:avLst/>
            <a:gdLst/>
            <a:ahLst/>
            <a:cxnLst/>
            <a:rect l="l" t="t" r="r" b="b"/>
            <a:pathLst>
              <a:path w="342900" h="12700">
                <a:moveTo>
                  <a:pt x="342900" y="0"/>
                </a:moveTo>
                <a:lnTo>
                  <a:pt x="0" y="0"/>
                </a:lnTo>
                <a:lnTo>
                  <a:pt x="0" y="12192"/>
                </a:lnTo>
                <a:lnTo>
                  <a:pt x="342900" y="12192"/>
                </a:lnTo>
                <a:lnTo>
                  <a:pt x="342900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0" y="4535423"/>
            <a:ext cx="342900" cy="12700"/>
          </a:xfrm>
          <a:custGeom>
            <a:avLst/>
            <a:gdLst/>
            <a:ahLst/>
            <a:cxnLst/>
            <a:rect l="l" t="t" r="r" b="b"/>
            <a:pathLst>
              <a:path w="342900" h="12700">
                <a:moveTo>
                  <a:pt x="342900" y="0"/>
                </a:moveTo>
                <a:lnTo>
                  <a:pt x="0" y="0"/>
                </a:lnTo>
                <a:lnTo>
                  <a:pt x="0" y="12191"/>
                </a:lnTo>
                <a:lnTo>
                  <a:pt x="342900" y="12191"/>
                </a:lnTo>
                <a:lnTo>
                  <a:pt x="342900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0" y="4818888"/>
            <a:ext cx="344170" cy="47625"/>
          </a:xfrm>
          <a:custGeom>
            <a:avLst/>
            <a:gdLst/>
            <a:ahLst/>
            <a:cxnLst/>
            <a:rect l="l" t="t" r="r" b="b"/>
            <a:pathLst>
              <a:path w="344170" h="47625">
                <a:moveTo>
                  <a:pt x="342900" y="0"/>
                </a:moveTo>
                <a:lnTo>
                  <a:pt x="0" y="0"/>
                </a:lnTo>
                <a:lnTo>
                  <a:pt x="0" y="9156"/>
                </a:lnTo>
                <a:lnTo>
                  <a:pt x="342900" y="9156"/>
                </a:lnTo>
                <a:lnTo>
                  <a:pt x="342900" y="0"/>
                </a:lnTo>
                <a:close/>
              </a:path>
              <a:path w="344170" h="47625">
                <a:moveTo>
                  <a:pt x="343662" y="27432"/>
                </a:moveTo>
                <a:lnTo>
                  <a:pt x="0" y="27432"/>
                </a:lnTo>
                <a:lnTo>
                  <a:pt x="0" y="47244"/>
                </a:lnTo>
                <a:lnTo>
                  <a:pt x="343662" y="47244"/>
                </a:lnTo>
                <a:lnTo>
                  <a:pt x="343662" y="27432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0" y="4183379"/>
            <a:ext cx="344170" cy="29209"/>
          </a:xfrm>
          <a:custGeom>
            <a:avLst/>
            <a:gdLst/>
            <a:ahLst/>
            <a:cxnLst/>
            <a:rect l="l" t="t" r="r" b="b"/>
            <a:pathLst>
              <a:path w="344170" h="29210">
                <a:moveTo>
                  <a:pt x="343662" y="0"/>
                </a:moveTo>
                <a:lnTo>
                  <a:pt x="0" y="0"/>
                </a:lnTo>
                <a:lnTo>
                  <a:pt x="0" y="28956"/>
                </a:lnTo>
                <a:lnTo>
                  <a:pt x="343662" y="28956"/>
                </a:lnTo>
                <a:lnTo>
                  <a:pt x="343662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0" y="4062984"/>
            <a:ext cx="342900" cy="12700"/>
          </a:xfrm>
          <a:custGeom>
            <a:avLst/>
            <a:gdLst/>
            <a:ahLst/>
            <a:cxnLst/>
            <a:rect l="l" t="t" r="r" b="b"/>
            <a:pathLst>
              <a:path w="342900" h="12700">
                <a:moveTo>
                  <a:pt x="342900" y="0"/>
                </a:moveTo>
                <a:lnTo>
                  <a:pt x="0" y="0"/>
                </a:lnTo>
                <a:lnTo>
                  <a:pt x="0" y="12191"/>
                </a:lnTo>
                <a:lnTo>
                  <a:pt x="342900" y="12191"/>
                </a:lnTo>
                <a:lnTo>
                  <a:pt x="342900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0" y="3948684"/>
            <a:ext cx="342900" cy="12700"/>
          </a:xfrm>
          <a:custGeom>
            <a:avLst/>
            <a:gdLst/>
            <a:ahLst/>
            <a:cxnLst/>
            <a:rect l="l" t="t" r="r" b="b"/>
            <a:pathLst>
              <a:path w="342900" h="12700">
                <a:moveTo>
                  <a:pt x="342900" y="0"/>
                </a:moveTo>
                <a:lnTo>
                  <a:pt x="0" y="0"/>
                </a:lnTo>
                <a:lnTo>
                  <a:pt x="0" y="12191"/>
                </a:lnTo>
                <a:lnTo>
                  <a:pt x="342900" y="12191"/>
                </a:lnTo>
                <a:lnTo>
                  <a:pt x="342900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0" y="4230623"/>
            <a:ext cx="344170" cy="48895"/>
          </a:xfrm>
          <a:custGeom>
            <a:avLst/>
            <a:gdLst/>
            <a:ahLst/>
            <a:cxnLst/>
            <a:rect l="l" t="t" r="r" b="b"/>
            <a:pathLst>
              <a:path w="344170" h="48895">
                <a:moveTo>
                  <a:pt x="342900" y="0"/>
                </a:moveTo>
                <a:lnTo>
                  <a:pt x="0" y="0"/>
                </a:lnTo>
                <a:lnTo>
                  <a:pt x="0" y="9144"/>
                </a:lnTo>
                <a:lnTo>
                  <a:pt x="342900" y="9144"/>
                </a:lnTo>
                <a:lnTo>
                  <a:pt x="342900" y="0"/>
                </a:lnTo>
                <a:close/>
              </a:path>
              <a:path w="344170" h="48895">
                <a:moveTo>
                  <a:pt x="343662" y="28956"/>
                </a:moveTo>
                <a:lnTo>
                  <a:pt x="0" y="28956"/>
                </a:lnTo>
                <a:lnTo>
                  <a:pt x="0" y="48768"/>
                </a:lnTo>
                <a:lnTo>
                  <a:pt x="343662" y="48768"/>
                </a:lnTo>
                <a:lnTo>
                  <a:pt x="343662" y="28956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0" y="3753611"/>
            <a:ext cx="344170" cy="125095"/>
          </a:xfrm>
          <a:custGeom>
            <a:avLst/>
            <a:gdLst/>
            <a:ahLst/>
            <a:cxnLst/>
            <a:rect l="l" t="t" r="r" b="b"/>
            <a:pathLst>
              <a:path w="344170" h="125095">
                <a:moveTo>
                  <a:pt x="342900" y="0"/>
                </a:moveTo>
                <a:lnTo>
                  <a:pt x="0" y="0"/>
                </a:lnTo>
                <a:lnTo>
                  <a:pt x="0" y="9144"/>
                </a:lnTo>
                <a:lnTo>
                  <a:pt x="342900" y="9144"/>
                </a:lnTo>
                <a:lnTo>
                  <a:pt x="342900" y="0"/>
                </a:lnTo>
                <a:close/>
              </a:path>
              <a:path w="344170" h="125095">
                <a:moveTo>
                  <a:pt x="343662" y="105156"/>
                </a:moveTo>
                <a:lnTo>
                  <a:pt x="0" y="105156"/>
                </a:lnTo>
                <a:lnTo>
                  <a:pt x="0" y="124968"/>
                </a:lnTo>
                <a:lnTo>
                  <a:pt x="343662" y="124968"/>
                </a:lnTo>
                <a:lnTo>
                  <a:pt x="343662" y="105156"/>
                </a:lnTo>
                <a:close/>
              </a:path>
              <a:path w="344170" h="125095">
                <a:moveTo>
                  <a:pt x="343662" y="42672"/>
                </a:moveTo>
                <a:lnTo>
                  <a:pt x="0" y="42672"/>
                </a:lnTo>
                <a:lnTo>
                  <a:pt x="0" y="80772"/>
                </a:lnTo>
                <a:lnTo>
                  <a:pt x="343662" y="80772"/>
                </a:lnTo>
                <a:lnTo>
                  <a:pt x="343662" y="42672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0" y="3601211"/>
            <a:ext cx="344170" cy="29209"/>
          </a:xfrm>
          <a:custGeom>
            <a:avLst/>
            <a:gdLst/>
            <a:ahLst/>
            <a:cxnLst/>
            <a:rect l="l" t="t" r="r" b="b"/>
            <a:pathLst>
              <a:path w="344170" h="29210">
                <a:moveTo>
                  <a:pt x="343662" y="0"/>
                </a:moveTo>
                <a:lnTo>
                  <a:pt x="0" y="0"/>
                </a:lnTo>
                <a:lnTo>
                  <a:pt x="0" y="28955"/>
                </a:lnTo>
                <a:lnTo>
                  <a:pt x="343662" y="28955"/>
                </a:lnTo>
                <a:lnTo>
                  <a:pt x="343662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0" y="3532632"/>
            <a:ext cx="342900" cy="12700"/>
          </a:xfrm>
          <a:custGeom>
            <a:avLst/>
            <a:gdLst/>
            <a:ahLst/>
            <a:cxnLst/>
            <a:rect l="l" t="t" r="r" b="b"/>
            <a:pathLst>
              <a:path w="342900" h="12700">
                <a:moveTo>
                  <a:pt x="342900" y="0"/>
                </a:moveTo>
                <a:lnTo>
                  <a:pt x="0" y="0"/>
                </a:lnTo>
                <a:lnTo>
                  <a:pt x="0" y="12192"/>
                </a:lnTo>
                <a:lnTo>
                  <a:pt x="342900" y="12192"/>
                </a:lnTo>
                <a:lnTo>
                  <a:pt x="342900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0" y="3677411"/>
            <a:ext cx="344170" cy="20320"/>
          </a:xfrm>
          <a:custGeom>
            <a:avLst/>
            <a:gdLst/>
            <a:ahLst/>
            <a:cxnLst/>
            <a:rect l="l" t="t" r="r" b="b"/>
            <a:pathLst>
              <a:path w="344170" h="20320">
                <a:moveTo>
                  <a:pt x="343662" y="0"/>
                </a:moveTo>
                <a:lnTo>
                  <a:pt x="0" y="0"/>
                </a:lnTo>
                <a:lnTo>
                  <a:pt x="0" y="19812"/>
                </a:lnTo>
                <a:lnTo>
                  <a:pt x="343662" y="19812"/>
                </a:lnTo>
                <a:lnTo>
                  <a:pt x="343662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0" y="3457955"/>
            <a:ext cx="344170" cy="20320"/>
          </a:xfrm>
          <a:custGeom>
            <a:avLst/>
            <a:gdLst/>
            <a:ahLst/>
            <a:cxnLst/>
            <a:rect l="l" t="t" r="r" b="b"/>
            <a:pathLst>
              <a:path w="344170" h="20320">
                <a:moveTo>
                  <a:pt x="343662" y="0"/>
                </a:moveTo>
                <a:lnTo>
                  <a:pt x="0" y="0"/>
                </a:lnTo>
                <a:lnTo>
                  <a:pt x="0" y="19811"/>
                </a:lnTo>
                <a:lnTo>
                  <a:pt x="343662" y="19811"/>
                </a:lnTo>
                <a:lnTo>
                  <a:pt x="343662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0" y="3253740"/>
            <a:ext cx="344170" cy="29209"/>
          </a:xfrm>
          <a:custGeom>
            <a:avLst/>
            <a:gdLst/>
            <a:ahLst/>
            <a:cxnLst/>
            <a:rect l="l" t="t" r="r" b="b"/>
            <a:pathLst>
              <a:path w="344170" h="29210">
                <a:moveTo>
                  <a:pt x="343662" y="0"/>
                </a:moveTo>
                <a:lnTo>
                  <a:pt x="0" y="0"/>
                </a:lnTo>
                <a:lnTo>
                  <a:pt x="0" y="28955"/>
                </a:lnTo>
                <a:lnTo>
                  <a:pt x="343662" y="28955"/>
                </a:lnTo>
                <a:lnTo>
                  <a:pt x="343662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0" y="3429000"/>
            <a:ext cx="342900" cy="9525"/>
          </a:xfrm>
          <a:custGeom>
            <a:avLst/>
            <a:gdLst/>
            <a:ahLst/>
            <a:cxnLst/>
            <a:rect l="l" t="t" r="r" b="b"/>
            <a:pathLst>
              <a:path w="342900" h="9525">
                <a:moveTo>
                  <a:pt x="342900" y="0"/>
                </a:moveTo>
                <a:lnTo>
                  <a:pt x="0" y="0"/>
                </a:lnTo>
                <a:lnTo>
                  <a:pt x="0" y="9144"/>
                </a:lnTo>
                <a:lnTo>
                  <a:pt x="342900" y="9144"/>
                </a:lnTo>
                <a:lnTo>
                  <a:pt x="342900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0" y="3300983"/>
            <a:ext cx="344170" cy="48895"/>
          </a:xfrm>
          <a:custGeom>
            <a:avLst/>
            <a:gdLst/>
            <a:ahLst/>
            <a:cxnLst/>
            <a:rect l="l" t="t" r="r" b="b"/>
            <a:pathLst>
              <a:path w="344170" h="48895">
                <a:moveTo>
                  <a:pt x="342900" y="0"/>
                </a:moveTo>
                <a:lnTo>
                  <a:pt x="0" y="0"/>
                </a:lnTo>
                <a:lnTo>
                  <a:pt x="0" y="9144"/>
                </a:lnTo>
                <a:lnTo>
                  <a:pt x="342900" y="9144"/>
                </a:lnTo>
                <a:lnTo>
                  <a:pt x="342900" y="0"/>
                </a:lnTo>
                <a:close/>
              </a:path>
              <a:path w="344170" h="48895">
                <a:moveTo>
                  <a:pt x="343662" y="28968"/>
                </a:moveTo>
                <a:lnTo>
                  <a:pt x="0" y="28968"/>
                </a:lnTo>
                <a:lnTo>
                  <a:pt x="0" y="48768"/>
                </a:lnTo>
                <a:lnTo>
                  <a:pt x="343662" y="48768"/>
                </a:lnTo>
                <a:lnTo>
                  <a:pt x="343662" y="28968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0" y="3080003"/>
            <a:ext cx="344170" cy="125095"/>
          </a:xfrm>
          <a:custGeom>
            <a:avLst/>
            <a:gdLst/>
            <a:ahLst/>
            <a:cxnLst/>
            <a:rect l="l" t="t" r="r" b="b"/>
            <a:pathLst>
              <a:path w="344170" h="125094">
                <a:moveTo>
                  <a:pt x="342900" y="0"/>
                </a:moveTo>
                <a:lnTo>
                  <a:pt x="0" y="0"/>
                </a:lnTo>
                <a:lnTo>
                  <a:pt x="0" y="9144"/>
                </a:lnTo>
                <a:lnTo>
                  <a:pt x="342900" y="9144"/>
                </a:lnTo>
                <a:lnTo>
                  <a:pt x="342900" y="0"/>
                </a:lnTo>
                <a:close/>
              </a:path>
              <a:path w="344170" h="125094">
                <a:moveTo>
                  <a:pt x="343662" y="105156"/>
                </a:moveTo>
                <a:lnTo>
                  <a:pt x="0" y="105156"/>
                </a:lnTo>
                <a:lnTo>
                  <a:pt x="0" y="124968"/>
                </a:lnTo>
                <a:lnTo>
                  <a:pt x="343662" y="124968"/>
                </a:lnTo>
                <a:lnTo>
                  <a:pt x="343662" y="105156"/>
                </a:lnTo>
                <a:close/>
              </a:path>
              <a:path w="344170" h="125094">
                <a:moveTo>
                  <a:pt x="343662" y="42672"/>
                </a:moveTo>
                <a:lnTo>
                  <a:pt x="0" y="42672"/>
                </a:lnTo>
                <a:lnTo>
                  <a:pt x="0" y="80772"/>
                </a:lnTo>
                <a:lnTo>
                  <a:pt x="343662" y="80772"/>
                </a:lnTo>
                <a:lnTo>
                  <a:pt x="343662" y="42672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0" y="2927604"/>
            <a:ext cx="344170" cy="29209"/>
          </a:xfrm>
          <a:custGeom>
            <a:avLst/>
            <a:gdLst/>
            <a:ahLst/>
            <a:cxnLst/>
            <a:rect l="l" t="t" r="r" b="b"/>
            <a:pathLst>
              <a:path w="344170" h="29210">
                <a:moveTo>
                  <a:pt x="343662" y="0"/>
                </a:moveTo>
                <a:lnTo>
                  <a:pt x="0" y="0"/>
                </a:lnTo>
                <a:lnTo>
                  <a:pt x="0" y="28955"/>
                </a:lnTo>
                <a:lnTo>
                  <a:pt x="343662" y="28955"/>
                </a:lnTo>
                <a:lnTo>
                  <a:pt x="343662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0" y="2859023"/>
            <a:ext cx="342900" cy="12700"/>
          </a:xfrm>
          <a:custGeom>
            <a:avLst/>
            <a:gdLst/>
            <a:ahLst/>
            <a:cxnLst/>
            <a:rect l="l" t="t" r="r" b="b"/>
            <a:pathLst>
              <a:path w="342900" h="12700">
                <a:moveTo>
                  <a:pt x="342900" y="0"/>
                </a:moveTo>
                <a:lnTo>
                  <a:pt x="0" y="0"/>
                </a:lnTo>
                <a:lnTo>
                  <a:pt x="0" y="12192"/>
                </a:lnTo>
                <a:lnTo>
                  <a:pt x="342900" y="12192"/>
                </a:lnTo>
                <a:lnTo>
                  <a:pt x="342900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0" y="3003804"/>
            <a:ext cx="344170" cy="20320"/>
          </a:xfrm>
          <a:custGeom>
            <a:avLst/>
            <a:gdLst/>
            <a:ahLst/>
            <a:cxnLst/>
            <a:rect l="l" t="t" r="r" b="b"/>
            <a:pathLst>
              <a:path w="344170" h="20319">
                <a:moveTo>
                  <a:pt x="343662" y="0"/>
                </a:moveTo>
                <a:lnTo>
                  <a:pt x="0" y="0"/>
                </a:lnTo>
                <a:lnTo>
                  <a:pt x="0" y="19811"/>
                </a:lnTo>
                <a:lnTo>
                  <a:pt x="343662" y="19811"/>
                </a:lnTo>
                <a:lnTo>
                  <a:pt x="343662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0" y="2170175"/>
            <a:ext cx="344170" cy="67310"/>
          </a:xfrm>
          <a:custGeom>
            <a:avLst/>
            <a:gdLst/>
            <a:ahLst/>
            <a:cxnLst/>
            <a:rect l="l" t="t" r="r" b="b"/>
            <a:pathLst>
              <a:path w="344170" h="67310">
                <a:moveTo>
                  <a:pt x="342900" y="57912"/>
                </a:moveTo>
                <a:lnTo>
                  <a:pt x="0" y="57912"/>
                </a:lnTo>
                <a:lnTo>
                  <a:pt x="0" y="67056"/>
                </a:lnTo>
                <a:lnTo>
                  <a:pt x="342900" y="67056"/>
                </a:lnTo>
                <a:lnTo>
                  <a:pt x="342900" y="57912"/>
                </a:lnTo>
                <a:close/>
              </a:path>
              <a:path w="344170" h="67310">
                <a:moveTo>
                  <a:pt x="343662" y="0"/>
                </a:moveTo>
                <a:lnTo>
                  <a:pt x="0" y="0"/>
                </a:lnTo>
                <a:lnTo>
                  <a:pt x="0" y="38100"/>
                </a:lnTo>
                <a:lnTo>
                  <a:pt x="343662" y="38100"/>
                </a:lnTo>
                <a:lnTo>
                  <a:pt x="343662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0" y="2784348"/>
            <a:ext cx="344170" cy="20320"/>
          </a:xfrm>
          <a:custGeom>
            <a:avLst/>
            <a:gdLst/>
            <a:ahLst/>
            <a:cxnLst/>
            <a:rect l="l" t="t" r="r" b="b"/>
            <a:pathLst>
              <a:path w="344170" h="20319">
                <a:moveTo>
                  <a:pt x="343662" y="0"/>
                </a:moveTo>
                <a:lnTo>
                  <a:pt x="0" y="0"/>
                </a:lnTo>
                <a:lnTo>
                  <a:pt x="0" y="19811"/>
                </a:lnTo>
                <a:lnTo>
                  <a:pt x="343662" y="19811"/>
                </a:lnTo>
                <a:lnTo>
                  <a:pt x="343662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0" y="2580132"/>
            <a:ext cx="344170" cy="29209"/>
          </a:xfrm>
          <a:custGeom>
            <a:avLst/>
            <a:gdLst/>
            <a:ahLst/>
            <a:cxnLst/>
            <a:rect l="l" t="t" r="r" b="b"/>
            <a:pathLst>
              <a:path w="344170" h="29210">
                <a:moveTo>
                  <a:pt x="343662" y="0"/>
                </a:moveTo>
                <a:lnTo>
                  <a:pt x="0" y="0"/>
                </a:lnTo>
                <a:lnTo>
                  <a:pt x="0" y="28955"/>
                </a:lnTo>
                <a:lnTo>
                  <a:pt x="343662" y="28955"/>
                </a:lnTo>
                <a:lnTo>
                  <a:pt x="343662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0" y="2459735"/>
            <a:ext cx="342900" cy="12700"/>
          </a:xfrm>
          <a:custGeom>
            <a:avLst/>
            <a:gdLst/>
            <a:ahLst/>
            <a:cxnLst/>
            <a:rect l="l" t="t" r="r" b="b"/>
            <a:pathLst>
              <a:path w="342900" h="12700">
                <a:moveTo>
                  <a:pt x="342900" y="0"/>
                </a:moveTo>
                <a:lnTo>
                  <a:pt x="0" y="0"/>
                </a:lnTo>
                <a:lnTo>
                  <a:pt x="0" y="12192"/>
                </a:lnTo>
                <a:lnTo>
                  <a:pt x="342900" y="12192"/>
                </a:lnTo>
                <a:lnTo>
                  <a:pt x="342900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0" y="2755392"/>
            <a:ext cx="342900" cy="9525"/>
          </a:xfrm>
          <a:custGeom>
            <a:avLst/>
            <a:gdLst/>
            <a:ahLst/>
            <a:cxnLst/>
            <a:rect l="l" t="t" r="r" b="b"/>
            <a:pathLst>
              <a:path w="342900" h="9525">
                <a:moveTo>
                  <a:pt x="342900" y="0"/>
                </a:moveTo>
                <a:lnTo>
                  <a:pt x="0" y="0"/>
                </a:lnTo>
                <a:lnTo>
                  <a:pt x="0" y="9144"/>
                </a:lnTo>
                <a:lnTo>
                  <a:pt x="342900" y="9144"/>
                </a:lnTo>
                <a:lnTo>
                  <a:pt x="342900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0" y="2258567"/>
            <a:ext cx="342900" cy="12700"/>
          </a:xfrm>
          <a:custGeom>
            <a:avLst/>
            <a:gdLst/>
            <a:ahLst/>
            <a:cxnLst/>
            <a:rect l="l" t="t" r="r" b="b"/>
            <a:pathLst>
              <a:path w="342900" h="12700">
                <a:moveTo>
                  <a:pt x="342900" y="0"/>
                </a:moveTo>
                <a:lnTo>
                  <a:pt x="0" y="0"/>
                </a:lnTo>
                <a:lnTo>
                  <a:pt x="0" y="12192"/>
                </a:lnTo>
                <a:lnTo>
                  <a:pt x="342900" y="12192"/>
                </a:lnTo>
                <a:lnTo>
                  <a:pt x="342900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0" y="2345435"/>
            <a:ext cx="342900" cy="12700"/>
          </a:xfrm>
          <a:custGeom>
            <a:avLst/>
            <a:gdLst/>
            <a:ahLst/>
            <a:cxnLst/>
            <a:rect l="l" t="t" r="r" b="b"/>
            <a:pathLst>
              <a:path w="342900" h="12700">
                <a:moveTo>
                  <a:pt x="342900" y="0"/>
                </a:moveTo>
                <a:lnTo>
                  <a:pt x="0" y="0"/>
                </a:lnTo>
                <a:lnTo>
                  <a:pt x="0" y="12192"/>
                </a:lnTo>
                <a:lnTo>
                  <a:pt x="342900" y="12192"/>
                </a:lnTo>
                <a:lnTo>
                  <a:pt x="342900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0" y="2627375"/>
            <a:ext cx="344170" cy="48895"/>
          </a:xfrm>
          <a:custGeom>
            <a:avLst/>
            <a:gdLst/>
            <a:ahLst/>
            <a:cxnLst/>
            <a:rect l="l" t="t" r="r" b="b"/>
            <a:pathLst>
              <a:path w="344170" h="48894">
                <a:moveTo>
                  <a:pt x="342900" y="0"/>
                </a:moveTo>
                <a:lnTo>
                  <a:pt x="0" y="0"/>
                </a:lnTo>
                <a:lnTo>
                  <a:pt x="0" y="9144"/>
                </a:lnTo>
                <a:lnTo>
                  <a:pt x="342900" y="9144"/>
                </a:lnTo>
                <a:lnTo>
                  <a:pt x="342900" y="0"/>
                </a:lnTo>
                <a:close/>
              </a:path>
              <a:path w="344170" h="48894">
                <a:moveTo>
                  <a:pt x="343662" y="28956"/>
                </a:moveTo>
                <a:lnTo>
                  <a:pt x="0" y="28956"/>
                </a:lnTo>
                <a:lnTo>
                  <a:pt x="0" y="48768"/>
                </a:lnTo>
                <a:lnTo>
                  <a:pt x="343662" y="48768"/>
                </a:lnTo>
                <a:lnTo>
                  <a:pt x="343662" y="28956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0" y="1979675"/>
            <a:ext cx="344170" cy="125095"/>
          </a:xfrm>
          <a:custGeom>
            <a:avLst/>
            <a:gdLst/>
            <a:ahLst/>
            <a:cxnLst/>
            <a:rect l="l" t="t" r="r" b="b"/>
            <a:pathLst>
              <a:path w="344170" h="125094">
                <a:moveTo>
                  <a:pt x="342900" y="0"/>
                </a:moveTo>
                <a:lnTo>
                  <a:pt x="0" y="0"/>
                </a:lnTo>
                <a:lnTo>
                  <a:pt x="0" y="9144"/>
                </a:lnTo>
                <a:lnTo>
                  <a:pt x="342900" y="9144"/>
                </a:lnTo>
                <a:lnTo>
                  <a:pt x="342900" y="0"/>
                </a:lnTo>
                <a:close/>
              </a:path>
              <a:path w="344170" h="125094">
                <a:moveTo>
                  <a:pt x="343662" y="105156"/>
                </a:moveTo>
                <a:lnTo>
                  <a:pt x="0" y="105156"/>
                </a:lnTo>
                <a:lnTo>
                  <a:pt x="0" y="124968"/>
                </a:lnTo>
                <a:lnTo>
                  <a:pt x="343662" y="124968"/>
                </a:lnTo>
                <a:lnTo>
                  <a:pt x="343662" y="105156"/>
                </a:lnTo>
                <a:close/>
              </a:path>
              <a:path w="344170" h="125094">
                <a:moveTo>
                  <a:pt x="343662" y="44196"/>
                </a:moveTo>
                <a:lnTo>
                  <a:pt x="0" y="44196"/>
                </a:lnTo>
                <a:lnTo>
                  <a:pt x="0" y="82296"/>
                </a:lnTo>
                <a:lnTo>
                  <a:pt x="343662" y="82296"/>
                </a:lnTo>
                <a:lnTo>
                  <a:pt x="343662" y="44196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0" y="1827276"/>
            <a:ext cx="344170" cy="29209"/>
          </a:xfrm>
          <a:custGeom>
            <a:avLst/>
            <a:gdLst/>
            <a:ahLst/>
            <a:cxnLst/>
            <a:rect l="l" t="t" r="r" b="b"/>
            <a:pathLst>
              <a:path w="344170" h="29210">
                <a:moveTo>
                  <a:pt x="343662" y="0"/>
                </a:moveTo>
                <a:lnTo>
                  <a:pt x="0" y="0"/>
                </a:lnTo>
                <a:lnTo>
                  <a:pt x="0" y="28955"/>
                </a:lnTo>
                <a:lnTo>
                  <a:pt x="343662" y="28955"/>
                </a:lnTo>
                <a:lnTo>
                  <a:pt x="343662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0" y="1903476"/>
            <a:ext cx="344170" cy="20320"/>
          </a:xfrm>
          <a:custGeom>
            <a:avLst/>
            <a:gdLst/>
            <a:ahLst/>
            <a:cxnLst/>
            <a:rect l="l" t="t" r="r" b="b"/>
            <a:pathLst>
              <a:path w="344170" h="20319">
                <a:moveTo>
                  <a:pt x="343662" y="0"/>
                </a:moveTo>
                <a:lnTo>
                  <a:pt x="0" y="0"/>
                </a:lnTo>
                <a:lnTo>
                  <a:pt x="0" y="19811"/>
                </a:lnTo>
                <a:lnTo>
                  <a:pt x="343662" y="19811"/>
                </a:lnTo>
                <a:lnTo>
                  <a:pt x="343662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0" y="1254251"/>
            <a:ext cx="344170" cy="67310"/>
          </a:xfrm>
          <a:custGeom>
            <a:avLst/>
            <a:gdLst/>
            <a:ahLst/>
            <a:cxnLst/>
            <a:rect l="l" t="t" r="r" b="b"/>
            <a:pathLst>
              <a:path w="344170" h="67309">
                <a:moveTo>
                  <a:pt x="342900" y="57912"/>
                </a:moveTo>
                <a:lnTo>
                  <a:pt x="0" y="57912"/>
                </a:lnTo>
                <a:lnTo>
                  <a:pt x="0" y="67056"/>
                </a:lnTo>
                <a:lnTo>
                  <a:pt x="342900" y="67056"/>
                </a:lnTo>
                <a:lnTo>
                  <a:pt x="342900" y="57912"/>
                </a:lnTo>
                <a:close/>
              </a:path>
              <a:path w="344170" h="67309">
                <a:moveTo>
                  <a:pt x="343662" y="0"/>
                </a:moveTo>
                <a:lnTo>
                  <a:pt x="0" y="0"/>
                </a:lnTo>
                <a:lnTo>
                  <a:pt x="0" y="38100"/>
                </a:lnTo>
                <a:lnTo>
                  <a:pt x="343662" y="38100"/>
                </a:lnTo>
                <a:lnTo>
                  <a:pt x="343662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0" y="1664207"/>
            <a:ext cx="344170" cy="29209"/>
          </a:xfrm>
          <a:custGeom>
            <a:avLst/>
            <a:gdLst/>
            <a:ahLst/>
            <a:cxnLst/>
            <a:rect l="l" t="t" r="r" b="b"/>
            <a:pathLst>
              <a:path w="344170" h="29210">
                <a:moveTo>
                  <a:pt x="343662" y="0"/>
                </a:moveTo>
                <a:lnTo>
                  <a:pt x="0" y="0"/>
                </a:lnTo>
                <a:lnTo>
                  <a:pt x="0" y="28955"/>
                </a:lnTo>
                <a:lnTo>
                  <a:pt x="343662" y="28955"/>
                </a:lnTo>
                <a:lnTo>
                  <a:pt x="343662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0" y="1543811"/>
            <a:ext cx="342900" cy="12700"/>
          </a:xfrm>
          <a:custGeom>
            <a:avLst/>
            <a:gdLst/>
            <a:ahLst/>
            <a:cxnLst/>
            <a:rect l="l" t="t" r="r" b="b"/>
            <a:pathLst>
              <a:path w="342900" h="12700">
                <a:moveTo>
                  <a:pt x="342900" y="0"/>
                </a:moveTo>
                <a:lnTo>
                  <a:pt x="0" y="0"/>
                </a:lnTo>
                <a:lnTo>
                  <a:pt x="0" y="12192"/>
                </a:lnTo>
                <a:lnTo>
                  <a:pt x="342900" y="12192"/>
                </a:lnTo>
                <a:lnTo>
                  <a:pt x="342900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0" y="1342644"/>
            <a:ext cx="342900" cy="12700"/>
          </a:xfrm>
          <a:custGeom>
            <a:avLst/>
            <a:gdLst/>
            <a:ahLst/>
            <a:cxnLst/>
            <a:rect l="l" t="t" r="r" b="b"/>
            <a:pathLst>
              <a:path w="342900" h="12700">
                <a:moveTo>
                  <a:pt x="342900" y="0"/>
                </a:moveTo>
                <a:lnTo>
                  <a:pt x="0" y="0"/>
                </a:lnTo>
                <a:lnTo>
                  <a:pt x="0" y="12192"/>
                </a:lnTo>
                <a:lnTo>
                  <a:pt x="342900" y="12192"/>
                </a:lnTo>
                <a:lnTo>
                  <a:pt x="342900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0" y="1429511"/>
            <a:ext cx="342900" cy="12700"/>
          </a:xfrm>
          <a:custGeom>
            <a:avLst/>
            <a:gdLst/>
            <a:ahLst/>
            <a:cxnLst/>
            <a:rect l="l" t="t" r="r" b="b"/>
            <a:pathLst>
              <a:path w="342900" h="12700">
                <a:moveTo>
                  <a:pt x="342900" y="0"/>
                </a:moveTo>
                <a:lnTo>
                  <a:pt x="0" y="0"/>
                </a:lnTo>
                <a:lnTo>
                  <a:pt x="0" y="12192"/>
                </a:lnTo>
                <a:lnTo>
                  <a:pt x="342900" y="12192"/>
                </a:lnTo>
                <a:lnTo>
                  <a:pt x="342900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0" y="1711451"/>
            <a:ext cx="344170" cy="48895"/>
          </a:xfrm>
          <a:custGeom>
            <a:avLst/>
            <a:gdLst/>
            <a:ahLst/>
            <a:cxnLst/>
            <a:rect l="l" t="t" r="r" b="b"/>
            <a:pathLst>
              <a:path w="344170" h="48894">
                <a:moveTo>
                  <a:pt x="342900" y="0"/>
                </a:moveTo>
                <a:lnTo>
                  <a:pt x="0" y="0"/>
                </a:lnTo>
                <a:lnTo>
                  <a:pt x="0" y="9144"/>
                </a:lnTo>
                <a:lnTo>
                  <a:pt x="342900" y="9144"/>
                </a:lnTo>
                <a:lnTo>
                  <a:pt x="342900" y="0"/>
                </a:lnTo>
                <a:close/>
              </a:path>
              <a:path w="344170" h="48894">
                <a:moveTo>
                  <a:pt x="343662" y="28956"/>
                </a:moveTo>
                <a:lnTo>
                  <a:pt x="0" y="28956"/>
                </a:lnTo>
                <a:lnTo>
                  <a:pt x="0" y="48768"/>
                </a:lnTo>
                <a:lnTo>
                  <a:pt x="343662" y="48768"/>
                </a:lnTo>
                <a:lnTo>
                  <a:pt x="343662" y="28956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0" y="1063751"/>
            <a:ext cx="344170" cy="125095"/>
          </a:xfrm>
          <a:custGeom>
            <a:avLst/>
            <a:gdLst/>
            <a:ahLst/>
            <a:cxnLst/>
            <a:rect l="l" t="t" r="r" b="b"/>
            <a:pathLst>
              <a:path w="344170" h="125094">
                <a:moveTo>
                  <a:pt x="342900" y="0"/>
                </a:moveTo>
                <a:lnTo>
                  <a:pt x="0" y="0"/>
                </a:lnTo>
                <a:lnTo>
                  <a:pt x="0" y="9144"/>
                </a:lnTo>
                <a:lnTo>
                  <a:pt x="342900" y="9144"/>
                </a:lnTo>
                <a:lnTo>
                  <a:pt x="342900" y="0"/>
                </a:lnTo>
                <a:close/>
              </a:path>
              <a:path w="344170" h="125094">
                <a:moveTo>
                  <a:pt x="343662" y="105156"/>
                </a:moveTo>
                <a:lnTo>
                  <a:pt x="0" y="105156"/>
                </a:lnTo>
                <a:lnTo>
                  <a:pt x="0" y="124968"/>
                </a:lnTo>
                <a:lnTo>
                  <a:pt x="343662" y="124968"/>
                </a:lnTo>
                <a:lnTo>
                  <a:pt x="343662" y="105156"/>
                </a:lnTo>
                <a:close/>
              </a:path>
              <a:path w="344170" h="125094">
                <a:moveTo>
                  <a:pt x="343662" y="44196"/>
                </a:moveTo>
                <a:lnTo>
                  <a:pt x="0" y="44196"/>
                </a:lnTo>
                <a:lnTo>
                  <a:pt x="0" y="82296"/>
                </a:lnTo>
                <a:lnTo>
                  <a:pt x="343662" y="82296"/>
                </a:lnTo>
                <a:lnTo>
                  <a:pt x="343662" y="44196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0" y="911352"/>
            <a:ext cx="344170" cy="29209"/>
          </a:xfrm>
          <a:custGeom>
            <a:avLst/>
            <a:gdLst/>
            <a:ahLst/>
            <a:cxnLst/>
            <a:rect l="l" t="t" r="r" b="b"/>
            <a:pathLst>
              <a:path w="344170" h="29209">
                <a:moveTo>
                  <a:pt x="343662" y="0"/>
                </a:moveTo>
                <a:lnTo>
                  <a:pt x="0" y="0"/>
                </a:lnTo>
                <a:lnTo>
                  <a:pt x="0" y="28955"/>
                </a:lnTo>
                <a:lnTo>
                  <a:pt x="343662" y="28955"/>
                </a:lnTo>
                <a:lnTo>
                  <a:pt x="343662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0" y="987552"/>
            <a:ext cx="344170" cy="20320"/>
          </a:xfrm>
          <a:custGeom>
            <a:avLst/>
            <a:gdLst/>
            <a:ahLst/>
            <a:cxnLst/>
            <a:rect l="l" t="t" r="r" b="b"/>
            <a:pathLst>
              <a:path w="344170" h="20319">
                <a:moveTo>
                  <a:pt x="343662" y="0"/>
                </a:moveTo>
                <a:lnTo>
                  <a:pt x="0" y="0"/>
                </a:lnTo>
                <a:lnTo>
                  <a:pt x="0" y="19811"/>
                </a:lnTo>
                <a:lnTo>
                  <a:pt x="343662" y="19811"/>
                </a:lnTo>
                <a:lnTo>
                  <a:pt x="343662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0" y="836675"/>
            <a:ext cx="342900" cy="12700"/>
          </a:xfrm>
          <a:custGeom>
            <a:avLst/>
            <a:gdLst/>
            <a:ahLst/>
            <a:cxnLst/>
            <a:rect l="l" t="t" r="r" b="b"/>
            <a:pathLst>
              <a:path w="342900" h="12700">
                <a:moveTo>
                  <a:pt x="342900" y="0"/>
                </a:moveTo>
                <a:lnTo>
                  <a:pt x="0" y="0"/>
                </a:lnTo>
                <a:lnTo>
                  <a:pt x="0" y="12192"/>
                </a:lnTo>
                <a:lnTo>
                  <a:pt x="342900" y="12192"/>
                </a:lnTo>
                <a:lnTo>
                  <a:pt x="342900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0" y="722376"/>
            <a:ext cx="342900" cy="12700"/>
          </a:xfrm>
          <a:custGeom>
            <a:avLst/>
            <a:gdLst/>
            <a:ahLst/>
            <a:cxnLst/>
            <a:rect l="l" t="t" r="r" b="b"/>
            <a:pathLst>
              <a:path w="342900" h="12700">
                <a:moveTo>
                  <a:pt x="342900" y="0"/>
                </a:moveTo>
                <a:lnTo>
                  <a:pt x="0" y="0"/>
                </a:lnTo>
                <a:lnTo>
                  <a:pt x="0" y="12192"/>
                </a:lnTo>
                <a:lnTo>
                  <a:pt x="342900" y="12192"/>
                </a:lnTo>
                <a:lnTo>
                  <a:pt x="342900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0" y="527303"/>
            <a:ext cx="344170" cy="125095"/>
          </a:xfrm>
          <a:custGeom>
            <a:avLst/>
            <a:gdLst/>
            <a:ahLst/>
            <a:cxnLst/>
            <a:rect l="l" t="t" r="r" b="b"/>
            <a:pathLst>
              <a:path w="344170" h="125095">
                <a:moveTo>
                  <a:pt x="342900" y="0"/>
                </a:moveTo>
                <a:lnTo>
                  <a:pt x="0" y="0"/>
                </a:lnTo>
                <a:lnTo>
                  <a:pt x="0" y="9144"/>
                </a:lnTo>
                <a:lnTo>
                  <a:pt x="342900" y="9144"/>
                </a:lnTo>
                <a:lnTo>
                  <a:pt x="342900" y="0"/>
                </a:lnTo>
                <a:close/>
              </a:path>
              <a:path w="344170" h="125095">
                <a:moveTo>
                  <a:pt x="343662" y="105156"/>
                </a:moveTo>
                <a:lnTo>
                  <a:pt x="0" y="105156"/>
                </a:lnTo>
                <a:lnTo>
                  <a:pt x="0" y="124968"/>
                </a:lnTo>
                <a:lnTo>
                  <a:pt x="343662" y="124968"/>
                </a:lnTo>
                <a:lnTo>
                  <a:pt x="343662" y="105156"/>
                </a:lnTo>
                <a:close/>
              </a:path>
              <a:path w="344170" h="125095">
                <a:moveTo>
                  <a:pt x="343662" y="42672"/>
                </a:moveTo>
                <a:lnTo>
                  <a:pt x="0" y="42672"/>
                </a:lnTo>
                <a:lnTo>
                  <a:pt x="0" y="80772"/>
                </a:lnTo>
                <a:lnTo>
                  <a:pt x="343662" y="80772"/>
                </a:lnTo>
                <a:lnTo>
                  <a:pt x="343662" y="42672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0" y="374904"/>
            <a:ext cx="344170" cy="29209"/>
          </a:xfrm>
          <a:custGeom>
            <a:avLst/>
            <a:gdLst/>
            <a:ahLst/>
            <a:cxnLst/>
            <a:rect l="l" t="t" r="r" b="b"/>
            <a:pathLst>
              <a:path w="344170" h="29210">
                <a:moveTo>
                  <a:pt x="343662" y="0"/>
                </a:moveTo>
                <a:lnTo>
                  <a:pt x="0" y="0"/>
                </a:lnTo>
                <a:lnTo>
                  <a:pt x="0" y="28955"/>
                </a:lnTo>
                <a:lnTo>
                  <a:pt x="343662" y="28955"/>
                </a:lnTo>
                <a:lnTo>
                  <a:pt x="343662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0" y="306324"/>
            <a:ext cx="342900" cy="12700"/>
          </a:xfrm>
          <a:custGeom>
            <a:avLst/>
            <a:gdLst/>
            <a:ahLst/>
            <a:cxnLst/>
            <a:rect l="l" t="t" r="r" b="b"/>
            <a:pathLst>
              <a:path w="342900" h="12700">
                <a:moveTo>
                  <a:pt x="342900" y="0"/>
                </a:moveTo>
                <a:lnTo>
                  <a:pt x="0" y="0"/>
                </a:lnTo>
                <a:lnTo>
                  <a:pt x="0" y="12192"/>
                </a:lnTo>
                <a:lnTo>
                  <a:pt x="342900" y="12192"/>
                </a:lnTo>
                <a:lnTo>
                  <a:pt x="342900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0" y="451104"/>
            <a:ext cx="344170" cy="20320"/>
          </a:xfrm>
          <a:custGeom>
            <a:avLst/>
            <a:gdLst/>
            <a:ahLst/>
            <a:cxnLst/>
            <a:rect l="l" t="t" r="r" b="b"/>
            <a:pathLst>
              <a:path w="344170" h="20320">
                <a:moveTo>
                  <a:pt x="343662" y="0"/>
                </a:moveTo>
                <a:lnTo>
                  <a:pt x="0" y="0"/>
                </a:lnTo>
                <a:lnTo>
                  <a:pt x="0" y="19811"/>
                </a:lnTo>
                <a:lnTo>
                  <a:pt x="343662" y="19811"/>
                </a:lnTo>
                <a:lnTo>
                  <a:pt x="343662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0" y="202704"/>
            <a:ext cx="344170" cy="48895"/>
          </a:xfrm>
          <a:custGeom>
            <a:avLst/>
            <a:gdLst/>
            <a:ahLst/>
            <a:cxnLst/>
            <a:rect l="l" t="t" r="r" b="b"/>
            <a:pathLst>
              <a:path w="344170" h="48895">
                <a:moveTo>
                  <a:pt x="330708" y="0"/>
                </a:moveTo>
                <a:lnTo>
                  <a:pt x="0" y="0"/>
                </a:lnTo>
                <a:lnTo>
                  <a:pt x="0" y="9144"/>
                </a:lnTo>
                <a:lnTo>
                  <a:pt x="330708" y="9144"/>
                </a:lnTo>
                <a:lnTo>
                  <a:pt x="330708" y="0"/>
                </a:lnTo>
                <a:close/>
              </a:path>
              <a:path w="344170" h="48895">
                <a:moveTo>
                  <a:pt x="343662" y="28943"/>
                </a:moveTo>
                <a:lnTo>
                  <a:pt x="0" y="28943"/>
                </a:lnTo>
                <a:lnTo>
                  <a:pt x="0" y="48755"/>
                </a:lnTo>
                <a:lnTo>
                  <a:pt x="343662" y="48755"/>
                </a:lnTo>
                <a:lnTo>
                  <a:pt x="343662" y="28943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0" y="103631"/>
            <a:ext cx="344170" cy="20320"/>
          </a:xfrm>
          <a:custGeom>
            <a:avLst/>
            <a:gdLst/>
            <a:ahLst/>
            <a:cxnLst/>
            <a:rect l="l" t="t" r="r" b="b"/>
            <a:pathLst>
              <a:path w="344170" h="20319">
                <a:moveTo>
                  <a:pt x="343662" y="0"/>
                </a:moveTo>
                <a:lnTo>
                  <a:pt x="0" y="0"/>
                </a:lnTo>
                <a:lnTo>
                  <a:pt x="0" y="19811"/>
                </a:lnTo>
                <a:lnTo>
                  <a:pt x="343662" y="19811"/>
                </a:lnTo>
                <a:lnTo>
                  <a:pt x="343662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0" y="6095"/>
            <a:ext cx="344170" cy="38100"/>
          </a:xfrm>
          <a:custGeom>
            <a:avLst/>
            <a:gdLst/>
            <a:ahLst/>
            <a:cxnLst/>
            <a:rect l="l" t="t" r="r" b="b"/>
            <a:pathLst>
              <a:path w="344170" h="38100">
                <a:moveTo>
                  <a:pt x="343662" y="0"/>
                </a:moveTo>
                <a:lnTo>
                  <a:pt x="0" y="0"/>
                </a:lnTo>
                <a:lnTo>
                  <a:pt x="0" y="38100"/>
                </a:lnTo>
                <a:lnTo>
                  <a:pt x="343662" y="38100"/>
                </a:lnTo>
                <a:lnTo>
                  <a:pt x="343662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579119" y="237743"/>
            <a:ext cx="497205" cy="1242060"/>
          </a:xfrm>
          <a:custGeom>
            <a:avLst/>
            <a:gdLst/>
            <a:ahLst/>
            <a:cxnLst/>
            <a:rect l="l" t="t" r="r" b="b"/>
            <a:pathLst>
              <a:path w="497205" h="1242060">
                <a:moveTo>
                  <a:pt x="0" y="1242059"/>
                </a:moveTo>
                <a:lnTo>
                  <a:pt x="496823" y="1242059"/>
                </a:lnTo>
                <a:lnTo>
                  <a:pt x="496823" y="0"/>
                </a:lnTo>
                <a:lnTo>
                  <a:pt x="0" y="0"/>
                </a:lnTo>
                <a:lnTo>
                  <a:pt x="0" y="1242059"/>
                </a:lnTo>
                <a:close/>
              </a:path>
            </a:pathLst>
          </a:custGeom>
          <a:solidFill>
            <a:srgbClr val="CC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3" name="object 73"/>
          <p:cNvGrpSpPr/>
          <p:nvPr/>
        </p:nvGrpSpPr>
        <p:grpSpPr>
          <a:xfrm>
            <a:off x="330708" y="28955"/>
            <a:ext cx="5661660" cy="208915"/>
            <a:chOff x="330708" y="28955"/>
            <a:chExt cx="5661660" cy="208915"/>
          </a:xfrm>
        </p:grpSpPr>
        <p:sp>
          <p:nvSpPr>
            <p:cNvPr id="74" name="object 74"/>
            <p:cNvSpPr/>
            <p:nvPr/>
          </p:nvSpPr>
          <p:spPr>
            <a:xfrm>
              <a:off x="579120" y="28955"/>
              <a:ext cx="497205" cy="131445"/>
            </a:xfrm>
            <a:custGeom>
              <a:avLst/>
              <a:gdLst/>
              <a:ahLst/>
              <a:cxnLst/>
              <a:rect l="l" t="t" r="r" b="b"/>
              <a:pathLst>
                <a:path w="497205" h="131445">
                  <a:moveTo>
                    <a:pt x="0" y="131064"/>
                  </a:moveTo>
                  <a:lnTo>
                    <a:pt x="496823" y="131064"/>
                  </a:lnTo>
                  <a:lnTo>
                    <a:pt x="496823" y="0"/>
                  </a:lnTo>
                  <a:lnTo>
                    <a:pt x="0" y="0"/>
                  </a:lnTo>
                  <a:lnTo>
                    <a:pt x="0" y="131064"/>
                  </a:lnTo>
                  <a:close/>
                </a:path>
              </a:pathLst>
            </a:custGeom>
            <a:solidFill>
              <a:srgbClr val="CCC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330708" y="160019"/>
              <a:ext cx="5661660" cy="78105"/>
            </a:xfrm>
            <a:custGeom>
              <a:avLst/>
              <a:gdLst/>
              <a:ahLst/>
              <a:cxnLst/>
              <a:rect l="l" t="t" r="r" b="b"/>
              <a:pathLst>
                <a:path w="5661660" h="78104">
                  <a:moveTo>
                    <a:pt x="5661660" y="0"/>
                  </a:moveTo>
                  <a:lnTo>
                    <a:pt x="0" y="0"/>
                  </a:lnTo>
                  <a:lnTo>
                    <a:pt x="0" y="77724"/>
                  </a:lnTo>
                  <a:lnTo>
                    <a:pt x="5661660" y="77724"/>
                  </a:lnTo>
                  <a:lnTo>
                    <a:pt x="5661660" y="0"/>
                  </a:lnTo>
                  <a:close/>
                </a:path>
              </a:pathLst>
            </a:custGeom>
            <a:solidFill>
              <a:srgbClr val="0033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6" name="object 76"/>
          <p:cNvSpPr/>
          <p:nvPr/>
        </p:nvSpPr>
        <p:spPr>
          <a:xfrm>
            <a:off x="6996683" y="1703832"/>
            <a:ext cx="1473835" cy="108585"/>
          </a:xfrm>
          <a:custGeom>
            <a:avLst/>
            <a:gdLst/>
            <a:ahLst/>
            <a:cxnLst/>
            <a:rect l="l" t="t" r="r" b="b"/>
            <a:pathLst>
              <a:path w="1473834" h="108585">
                <a:moveTo>
                  <a:pt x="0" y="108203"/>
                </a:moveTo>
                <a:lnTo>
                  <a:pt x="1473707" y="108203"/>
                </a:lnTo>
                <a:lnTo>
                  <a:pt x="1473707" y="0"/>
                </a:lnTo>
                <a:lnTo>
                  <a:pt x="0" y="0"/>
                </a:lnTo>
                <a:lnTo>
                  <a:pt x="0" y="108203"/>
                </a:lnTo>
                <a:close/>
              </a:path>
            </a:pathLst>
          </a:custGeom>
          <a:solidFill>
            <a:srgbClr val="CC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7" name="object 77"/>
          <p:cNvGrpSpPr/>
          <p:nvPr/>
        </p:nvGrpSpPr>
        <p:grpSpPr>
          <a:xfrm>
            <a:off x="2947416" y="1473708"/>
            <a:ext cx="5663565" cy="230504"/>
            <a:chOff x="2947416" y="1473708"/>
            <a:chExt cx="5663565" cy="230504"/>
          </a:xfrm>
        </p:grpSpPr>
        <p:sp>
          <p:nvSpPr>
            <p:cNvPr id="78" name="object 78"/>
            <p:cNvSpPr/>
            <p:nvPr/>
          </p:nvSpPr>
          <p:spPr>
            <a:xfrm>
              <a:off x="6996683" y="1473708"/>
              <a:ext cx="1473835" cy="152400"/>
            </a:xfrm>
            <a:custGeom>
              <a:avLst/>
              <a:gdLst/>
              <a:ahLst/>
              <a:cxnLst/>
              <a:rect l="l" t="t" r="r" b="b"/>
              <a:pathLst>
                <a:path w="1473834" h="152400">
                  <a:moveTo>
                    <a:pt x="0" y="152400"/>
                  </a:moveTo>
                  <a:lnTo>
                    <a:pt x="1473707" y="152400"/>
                  </a:lnTo>
                  <a:lnTo>
                    <a:pt x="1473707" y="0"/>
                  </a:lnTo>
                  <a:lnTo>
                    <a:pt x="0" y="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CCC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2947416" y="1626108"/>
              <a:ext cx="5663565" cy="78105"/>
            </a:xfrm>
            <a:custGeom>
              <a:avLst/>
              <a:gdLst/>
              <a:ahLst/>
              <a:cxnLst/>
              <a:rect l="l" t="t" r="r" b="b"/>
              <a:pathLst>
                <a:path w="5663565" h="78105">
                  <a:moveTo>
                    <a:pt x="5663183" y="0"/>
                  </a:moveTo>
                  <a:lnTo>
                    <a:pt x="0" y="0"/>
                  </a:lnTo>
                  <a:lnTo>
                    <a:pt x="0" y="77724"/>
                  </a:lnTo>
                  <a:lnTo>
                    <a:pt x="5663183" y="77724"/>
                  </a:lnTo>
                  <a:lnTo>
                    <a:pt x="5663183" y="0"/>
                  </a:lnTo>
                  <a:close/>
                </a:path>
              </a:pathLst>
            </a:custGeom>
            <a:solidFill>
              <a:srgbClr val="0033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1" name="object 81"/>
          <p:cNvSpPr/>
          <p:nvPr/>
        </p:nvSpPr>
        <p:spPr>
          <a:xfrm>
            <a:off x="0" y="6553200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9144">
            <a:solidFill>
              <a:srgbClr val="0033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 txBox="1"/>
          <p:nvPr/>
        </p:nvSpPr>
        <p:spPr>
          <a:xfrm>
            <a:off x="2991357" y="5665419"/>
            <a:ext cx="33248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50520" algn="l"/>
                <a:tab pos="688975" algn="l"/>
                <a:tab pos="1028065" algn="l"/>
                <a:tab pos="1366520" algn="l"/>
                <a:tab pos="1787525" algn="l"/>
                <a:tab pos="2126615" algn="l"/>
                <a:tab pos="2465705" algn="l"/>
                <a:tab pos="2802890" algn="l"/>
                <a:tab pos="3141980" algn="l"/>
              </a:tabLst>
            </a:pPr>
            <a:r>
              <a:rPr sz="2400" spc="-5" dirty="0">
                <a:solidFill>
                  <a:srgbClr val="790000"/>
                </a:solidFill>
                <a:latin typeface="Arial"/>
                <a:cs typeface="Arial"/>
              </a:rPr>
              <a:t>0	1	2	3	4	5	6	7	8	9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84" name="object 8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24086" y="2162547"/>
            <a:ext cx="4420339" cy="3456827"/>
          </a:xfrm>
          <a:prstGeom prst="rect">
            <a:avLst/>
          </a:prstGeom>
        </p:spPr>
      </p:pic>
      <p:sp>
        <p:nvSpPr>
          <p:cNvPr id="85" name="object 85"/>
          <p:cNvSpPr txBox="1">
            <a:spLocks noGrp="1"/>
          </p:cNvSpPr>
          <p:nvPr>
            <p:ph type="title"/>
          </p:nvPr>
        </p:nvSpPr>
        <p:spPr>
          <a:xfrm>
            <a:off x="1178458" y="496569"/>
            <a:ext cx="7544434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>
                <a:solidFill>
                  <a:srgbClr val="003366"/>
                </a:solidFill>
                <a:latin typeface="Times New Roman"/>
                <a:cs typeface="Times New Roman"/>
              </a:rPr>
              <a:t>Normalized</a:t>
            </a:r>
            <a:r>
              <a:rPr spc="-40" dirty="0">
                <a:solidFill>
                  <a:srgbClr val="003366"/>
                </a:solidFill>
                <a:latin typeface="Times New Roman"/>
                <a:cs typeface="Times New Roman"/>
              </a:rPr>
              <a:t> </a:t>
            </a:r>
            <a:r>
              <a:rPr dirty="0">
                <a:solidFill>
                  <a:srgbClr val="003366"/>
                </a:solidFill>
                <a:latin typeface="Times New Roman"/>
                <a:cs typeface="Times New Roman"/>
              </a:rPr>
              <a:t>Image</a:t>
            </a:r>
            <a:r>
              <a:rPr spc="-35" dirty="0">
                <a:solidFill>
                  <a:srgbClr val="003366"/>
                </a:solidFill>
                <a:latin typeface="Times New Roman"/>
                <a:cs typeface="Times New Roman"/>
              </a:rPr>
              <a:t> </a:t>
            </a:r>
            <a:r>
              <a:rPr dirty="0">
                <a:solidFill>
                  <a:srgbClr val="003366"/>
                </a:solidFill>
                <a:latin typeface="Times New Roman"/>
                <a:cs typeface="Times New Roman"/>
              </a:rPr>
              <a:t>Histogram(Cont.)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6370320"/>
            <a:ext cx="344170" cy="125095"/>
          </a:xfrm>
          <a:custGeom>
            <a:avLst/>
            <a:gdLst/>
            <a:ahLst/>
            <a:cxnLst/>
            <a:rect l="l" t="t" r="r" b="b"/>
            <a:pathLst>
              <a:path w="344170" h="125095">
                <a:moveTo>
                  <a:pt x="342900" y="0"/>
                </a:moveTo>
                <a:lnTo>
                  <a:pt x="0" y="0"/>
                </a:lnTo>
                <a:lnTo>
                  <a:pt x="0" y="9144"/>
                </a:lnTo>
                <a:lnTo>
                  <a:pt x="342900" y="9144"/>
                </a:lnTo>
                <a:lnTo>
                  <a:pt x="342900" y="0"/>
                </a:lnTo>
                <a:close/>
              </a:path>
              <a:path w="344170" h="125095">
                <a:moveTo>
                  <a:pt x="343662" y="105156"/>
                </a:moveTo>
                <a:lnTo>
                  <a:pt x="0" y="105156"/>
                </a:lnTo>
                <a:lnTo>
                  <a:pt x="0" y="124968"/>
                </a:lnTo>
                <a:lnTo>
                  <a:pt x="343662" y="124968"/>
                </a:lnTo>
                <a:lnTo>
                  <a:pt x="343662" y="105156"/>
                </a:lnTo>
                <a:close/>
              </a:path>
              <a:path w="344170" h="125095">
                <a:moveTo>
                  <a:pt x="343662" y="44196"/>
                </a:moveTo>
                <a:lnTo>
                  <a:pt x="0" y="44196"/>
                </a:lnTo>
                <a:lnTo>
                  <a:pt x="0" y="82296"/>
                </a:lnTo>
                <a:lnTo>
                  <a:pt x="343662" y="82296"/>
                </a:lnTo>
                <a:lnTo>
                  <a:pt x="343662" y="44196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6219444"/>
            <a:ext cx="344170" cy="29209"/>
          </a:xfrm>
          <a:custGeom>
            <a:avLst/>
            <a:gdLst/>
            <a:ahLst/>
            <a:cxnLst/>
            <a:rect l="l" t="t" r="r" b="b"/>
            <a:pathLst>
              <a:path w="344170" h="29210">
                <a:moveTo>
                  <a:pt x="343662" y="0"/>
                </a:moveTo>
                <a:lnTo>
                  <a:pt x="0" y="0"/>
                </a:lnTo>
                <a:lnTo>
                  <a:pt x="0" y="28955"/>
                </a:lnTo>
                <a:lnTo>
                  <a:pt x="343662" y="28955"/>
                </a:lnTo>
                <a:lnTo>
                  <a:pt x="343662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6150864"/>
            <a:ext cx="342900" cy="12700"/>
          </a:xfrm>
          <a:custGeom>
            <a:avLst/>
            <a:gdLst/>
            <a:ahLst/>
            <a:cxnLst/>
            <a:rect l="l" t="t" r="r" b="b"/>
            <a:pathLst>
              <a:path w="342900" h="12700">
                <a:moveTo>
                  <a:pt x="342900" y="0"/>
                </a:moveTo>
                <a:lnTo>
                  <a:pt x="0" y="0"/>
                </a:lnTo>
                <a:lnTo>
                  <a:pt x="0" y="12192"/>
                </a:lnTo>
                <a:lnTo>
                  <a:pt x="342900" y="12192"/>
                </a:lnTo>
                <a:lnTo>
                  <a:pt x="342900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6294120"/>
            <a:ext cx="344170" cy="20320"/>
          </a:xfrm>
          <a:custGeom>
            <a:avLst/>
            <a:gdLst/>
            <a:ahLst/>
            <a:cxnLst/>
            <a:rect l="l" t="t" r="r" b="b"/>
            <a:pathLst>
              <a:path w="344170" h="20320">
                <a:moveTo>
                  <a:pt x="343662" y="0"/>
                </a:moveTo>
                <a:lnTo>
                  <a:pt x="0" y="0"/>
                </a:lnTo>
                <a:lnTo>
                  <a:pt x="0" y="19811"/>
                </a:lnTo>
                <a:lnTo>
                  <a:pt x="343662" y="19811"/>
                </a:lnTo>
                <a:lnTo>
                  <a:pt x="343662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5462015"/>
            <a:ext cx="344170" cy="66040"/>
          </a:xfrm>
          <a:custGeom>
            <a:avLst/>
            <a:gdLst/>
            <a:ahLst/>
            <a:cxnLst/>
            <a:rect l="l" t="t" r="r" b="b"/>
            <a:pathLst>
              <a:path w="344170" h="66039">
                <a:moveTo>
                  <a:pt x="342900" y="56388"/>
                </a:moveTo>
                <a:lnTo>
                  <a:pt x="0" y="56388"/>
                </a:lnTo>
                <a:lnTo>
                  <a:pt x="0" y="65532"/>
                </a:lnTo>
                <a:lnTo>
                  <a:pt x="342900" y="65532"/>
                </a:lnTo>
                <a:lnTo>
                  <a:pt x="342900" y="56388"/>
                </a:lnTo>
                <a:close/>
              </a:path>
              <a:path w="344170" h="66039">
                <a:moveTo>
                  <a:pt x="343662" y="0"/>
                </a:moveTo>
                <a:lnTo>
                  <a:pt x="0" y="0"/>
                </a:lnTo>
                <a:lnTo>
                  <a:pt x="0" y="38100"/>
                </a:lnTo>
                <a:lnTo>
                  <a:pt x="343662" y="38100"/>
                </a:lnTo>
                <a:lnTo>
                  <a:pt x="343662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0" y="6076188"/>
            <a:ext cx="344170" cy="20320"/>
          </a:xfrm>
          <a:custGeom>
            <a:avLst/>
            <a:gdLst/>
            <a:ahLst/>
            <a:cxnLst/>
            <a:rect l="l" t="t" r="r" b="b"/>
            <a:pathLst>
              <a:path w="344170" h="20320">
                <a:moveTo>
                  <a:pt x="343662" y="0"/>
                </a:moveTo>
                <a:lnTo>
                  <a:pt x="0" y="0"/>
                </a:lnTo>
                <a:lnTo>
                  <a:pt x="0" y="19812"/>
                </a:lnTo>
                <a:lnTo>
                  <a:pt x="343662" y="19812"/>
                </a:lnTo>
                <a:lnTo>
                  <a:pt x="343662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0" y="5870447"/>
            <a:ext cx="344170" cy="29209"/>
          </a:xfrm>
          <a:custGeom>
            <a:avLst/>
            <a:gdLst/>
            <a:ahLst/>
            <a:cxnLst/>
            <a:rect l="l" t="t" r="r" b="b"/>
            <a:pathLst>
              <a:path w="344170" h="29210">
                <a:moveTo>
                  <a:pt x="343662" y="0"/>
                </a:moveTo>
                <a:lnTo>
                  <a:pt x="0" y="0"/>
                </a:lnTo>
                <a:lnTo>
                  <a:pt x="0" y="28955"/>
                </a:lnTo>
                <a:lnTo>
                  <a:pt x="343662" y="28955"/>
                </a:lnTo>
                <a:lnTo>
                  <a:pt x="343662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0" y="5750052"/>
            <a:ext cx="342900" cy="12700"/>
          </a:xfrm>
          <a:custGeom>
            <a:avLst/>
            <a:gdLst/>
            <a:ahLst/>
            <a:cxnLst/>
            <a:rect l="l" t="t" r="r" b="b"/>
            <a:pathLst>
              <a:path w="342900" h="12700">
                <a:moveTo>
                  <a:pt x="342900" y="0"/>
                </a:moveTo>
                <a:lnTo>
                  <a:pt x="0" y="0"/>
                </a:lnTo>
                <a:lnTo>
                  <a:pt x="0" y="12192"/>
                </a:lnTo>
                <a:lnTo>
                  <a:pt x="342900" y="12192"/>
                </a:lnTo>
                <a:lnTo>
                  <a:pt x="342900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0" y="6047232"/>
            <a:ext cx="342900" cy="9525"/>
          </a:xfrm>
          <a:custGeom>
            <a:avLst/>
            <a:gdLst/>
            <a:ahLst/>
            <a:cxnLst/>
            <a:rect l="l" t="t" r="r" b="b"/>
            <a:pathLst>
              <a:path w="342900" h="9525">
                <a:moveTo>
                  <a:pt x="342900" y="0"/>
                </a:moveTo>
                <a:lnTo>
                  <a:pt x="0" y="0"/>
                </a:lnTo>
                <a:lnTo>
                  <a:pt x="0" y="9143"/>
                </a:lnTo>
                <a:lnTo>
                  <a:pt x="342900" y="9143"/>
                </a:lnTo>
                <a:lnTo>
                  <a:pt x="342900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0" y="5550408"/>
            <a:ext cx="342900" cy="12700"/>
          </a:xfrm>
          <a:custGeom>
            <a:avLst/>
            <a:gdLst/>
            <a:ahLst/>
            <a:cxnLst/>
            <a:rect l="l" t="t" r="r" b="b"/>
            <a:pathLst>
              <a:path w="342900" h="12700">
                <a:moveTo>
                  <a:pt x="342900" y="0"/>
                </a:moveTo>
                <a:lnTo>
                  <a:pt x="0" y="0"/>
                </a:lnTo>
                <a:lnTo>
                  <a:pt x="0" y="12192"/>
                </a:lnTo>
                <a:lnTo>
                  <a:pt x="342900" y="12192"/>
                </a:lnTo>
                <a:lnTo>
                  <a:pt x="342900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0" y="5635752"/>
            <a:ext cx="342900" cy="12700"/>
          </a:xfrm>
          <a:custGeom>
            <a:avLst/>
            <a:gdLst/>
            <a:ahLst/>
            <a:cxnLst/>
            <a:rect l="l" t="t" r="r" b="b"/>
            <a:pathLst>
              <a:path w="342900" h="12700">
                <a:moveTo>
                  <a:pt x="342900" y="0"/>
                </a:moveTo>
                <a:lnTo>
                  <a:pt x="0" y="0"/>
                </a:lnTo>
                <a:lnTo>
                  <a:pt x="0" y="12192"/>
                </a:lnTo>
                <a:lnTo>
                  <a:pt x="342900" y="12192"/>
                </a:lnTo>
                <a:lnTo>
                  <a:pt x="342900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0" y="5917691"/>
            <a:ext cx="344170" cy="48895"/>
          </a:xfrm>
          <a:custGeom>
            <a:avLst/>
            <a:gdLst/>
            <a:ahLst/>
            <a:cxnLst/>
            <a:rect l="l" t="t" r="r" b="b"/>
            <a:pathLst>
              <a:path w="344170" h="48895">
                <a:moveTo>
                  <a:pt x="342900" y="0"/>
                </a:moveTo>
                <a:lnTo>
                  <a:pt x="0" y="0"/>
                </a:lnTo>
                <a:lnTo>
                  <a:pt x="0" y="9144"/>
                </a:lnTo>
                <a:lnTo>
                  <a:pt x="342900" y="9144"/>
                </a:lnTo>
                <a:lnTo>
                  <a:pt x="342900" y="0"/>
                </a:lnTo>
                <a:close/>
              </a:path>
              <a:path w="344170" h="48895">
                <a:moveTo>
                  <a:pt x="343662" y="28956"/>
                </a:moveTo>
                <a:lnTo>
                  <a:pt x="0" y="28956"/>
                </a:lnTo>
                <a:lnTo>
                  <a:pt x="0" y="48768"/>
                </a:lnTo>
                <a:lnTo>
                  <a:pt x="343662" y="48768"/>
                </a:lnTo>
                <a:lnTo>
                  <a:pt x="343662" y="28956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0" y="5269991"/>
            <a:ext cx="344170" cy="125095"/>
          </a:xfrm>
          <a:custGeom>
            <a:avLst/>
            <a:gdLst/>
            <a:ahLst/>
            <a:cxnLst/>
            <a:rect l="l" t="t" r="r" b="b"/>
            <a:pathLst>
              <a:path w="344170" h="125095">
                <a:moveTo>
                  <a:pt x="342900" y="0"/>
                </a:moveTo>
                <a:lnTo>
                  <a:pt x="0" y="0"/>
                </a:lnTo>
                <a:lnTo>
                  <a:pt x="0" y="9144"/>
                </a:lnTo>
                <a:lnTo>
                  <a:pt x="342900" y="9144"/>
                </a:lnTo>
                <a:lnTo>
                  <a:pt x="342900" y="0"/>
                </a:lnTo>
                <a:close/>
              </a:path>
              <a:path w="344170" h="125095">
                <a:moveTo>
                  <a:pt x="343662" y="105156"/>
                </a:moveTo>
                <a:lnTo>
                  <a:pt x="0" y="105156"/>
                </a:lnTo>
                <a:lnTo>
                  <a:pt x="0" y="124968"/>
                </a:lnTo>
                <a:lnTo>
                  <a:pt x="343662" y="124968"/>
                </a:lnTo>
                <a:lnTo>
                  <a:pt x="343662" y="105156"/>
                </a:lnTo>
                <a:close/>
              </a:path>
              <a:path w="344170" h="125095">
                <a:moveTo>
                  <a:pt x="343662" y="44196"/>
                </a:moveTo>
                <a:lnTo>
                  <a:pt x="0" y="44196"/>
                </a:lnTo>
                <a:lnTo>
                  <a:pt x="0" y="82296"/>
                </a:lnTo>
                <a:lnTo>
                  <a:pt x="343662" y="82296"/>
                </a:lnTo>
                <a:lnTo>
                  <a:pt x="343662" y="44196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0" y="5119115"/>
            <a:ext cx="344170" cy="29209"/>
          </a:xfrm>
          <a:custGeom>
            <a:avLst/>
            <a:gdLst/>
            <a:ahLst/>
            <a:cxnLst/>
            <a:rect l="l" t="t" r="r" b="b"/>
            <a:pathLst>
              <a:path w="344170" h="29210">
                <a:moveTo>
                  <a:pt x="343662" y="0"/>
                </a:moveTo>
                <a:lnTo>
                  <a:pt x="0" y="0"/>
                </a:lnTo>
                <a:lnTo>
                  <a:pt x="0" y="28955"/>
                </a:lnTo>
                <a:lnTo>
                  <a:pt x="343662" y="28955"/>
                </a:lnTo>
                <a:lnTo>
                  <a:pt x="343662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0" y="5050535"/>
            <a:ext cx="342900" cy="12700"/>
          </a:xfrm>
          <a:custGeom>
            <a:avLst/>
            <a:gdLst/>
            <a:ahLst/>
            <a:cxnLst/>
            <a:rect l="l" t="t" r="r" b="b"/>
            <a:pathLst>
              <a:path w="342900" h="12700">
                <a:moveTo>
                  <a:pt x="342900" y="0"/>
                </a:moveTo>
                <a:lnTo>
                  <a:pt x="0" y="0"/>
                </a:lnTo>
                <a:lnTo>
                  <a:pt x="0" y="12191"/>
                </a:lnTo>
                <a:lnTo>
                  <a:pt x="342900" y="12191"/>
                </a:lnTo>
                <a:lnTo>
                  <a:pt x="342900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0" y="5195315"/>
            <a:ext cx="344170" cy="20320"/>
          </a:xfrm>
          <a:custGeom>
            <a:avLst/>
            <a:gdLst/>
            <a:ahLst/>
            <a:cxnLst/>
            <a:rect l="l" t="t" r="r" b="b"/>
            <a:pathLst>
              <a:path w="344170" h="20320">
                <a:moveTo>
                  <a:pt x="343662" y="0"/>
                </a:moveTo>
                <a:lnTo>
                  <a:pt x="0" y="0"/>
                </a:lnTo>
                <a:lnTo>
                  <a:pt x="0" y="19811"/>
                </a:lnTo>
                <a:lnTo>
                  <a:pt x="343662" y="19811"/>
                </a:lnTo>
                <a:lnTo>
                  <a:pt x="343662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0" y="4361688"/>
            <a:ext cx="344170" cy="66040"/>
          </a:xfrm>
          <a:custGeom>
            <a:avLst/>
            <a:gdLst/>
            <a:ahLst/>
            <a:cxnLst/>
            <a:rect l="l" t="t" r="r" b="b"/>
            <a:pathLst>
              <a:path w="344170" h="66039">
                <a:moveTo>
                  <a:pt x="342900" y="56388"/>
                </a:moveTo>
                <a:lnTo>
                  <a:pt x="0" y="56388"/>
                </a:lnTo>
                <a:lnTo>
                  <a:pt x="0" y="65544"/>
                </a:lnTo>
                <a:lnTo>
                  <a:pt x="342900" y="65544"/>
                </a:lnTo>
                <a:lnTo>
                  <a:pt x="342900" y="56388"/>
                </a:lnTo>
                <a:close/>
              </a:path>
              <a:path w="344170" h="66039">
                <a:moveTo>
                  <a:pt x="343662" y="0"/>
                </a:moveTo>
                <a:lnTo>
                  <a:pt x="0" y="0"/>
                </a:lnTo>
                <a:lnTo>
                  <a:pt x="0" y="38100"/>
                </a:lnTo>
                <a:lnTo>
                  <a:pt x="343662" y="38100"/>
                </a:lnTo>
                <a:lnTo>
                  <a:pt x="343662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0" y="4975859"/>
            <a:ext cx="344170" cy="20320"/>
          </a:xfrm>
          <a:custGeom>
            <a:avLst/>
            <a:gdLst/>
            <a:ahLst/>
            <a:cxnLst/>
            <a:rect l="l" t="t" r="r" b="b"/>
            <a:pathLst>
              <a:path w="344170" h="20320">
                <a:moveTo>
                  <a:pt x="343662" y="0"/>
                </a:moveTo>
                <a:lnTo>
                  <a:pt x="0" y="0"/>
                </a:lnTo>
                <a:lnTo>
                  <a:pt x="0" y="19812"/>
                </a:lnTo>
                <a:lnTo>
                  <a:pt x="343662" y="19812"/>
                </a:lnTo>
                <a:lnTo>
                  <a:pt x="343662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0" y="4771644"/>
            <a:ext cx="344170" cy="29209"/>
          </a:xfrm>
          <a:custGeom>
            <a:avLst/>
            <a:gdLst/>
            <a:ahLst/>
            <a:cxnLst/>
            <a:rect l="l" t="t" r="r" b="b"/>
            <a:pathLst>
              <a:path w="344170" h="29210">
                <a:moveTo>
                  <a:pt x="343662" y="0"/>
                </a:moveTo>
                <a:lnTo>
                  <a:pt x="0" y="0"/>
                </a:lnTo>
                <a:lnTo>
                  <a:pt x="0" y="28955"/>
                </a:lnTo>
                <a:lnTo>
                  <a:pt x="343662" y="28955"/>
                </a:lnTo>
                <a:lnTo>
                  <a:pt x="343662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0" y="4649723"/>
            <a:ext cx="342900" cy="12700"/>
          </a:xfrm>
          <a:custGeom>
            <a:avLst/>
            <a:gdLst/>
            <a:ahLst/>
            <a:cxnLst/>
            <a:rect l="l" t="t" r="r" b="b"/>
            <a:pathLst>
              <a:path w="342900" h="12700">
                <a:moveTo>
                  <a:pt x="342900" y="0"/>
                </a:moveTo>
                <a:lnTo>
                  <a:pt x="0" y="0"/>
                </a:lnTo>
                <a:lnTo>
                  <a:pt x="0" y="12191"/>
                </a:lnTo>
                <a:lnTo>
                  <a:pt x="342900" y="12191"/>
                </a:lnTo>
                <a:lnTo>
                  <a:pt x="342900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0" y="4946903"/>
            <a:ext cx="342900" cy="9525"/>
          </a:xfrm>
          <a:custGeom>
            <a:avLst/>
            <a:gdLst/>
            <a:ahLst/>
            <a:cxnLst/>
            <a:rect l="l" t="t" r="r" b="b"/>
            <a:pathLst>
              <a:path w="342900" h="9525">
                <a:moveTo>
                  <a:pt x="342900" y="0"/>
                </a:moveTo>
                <a:lnTo>
                  <a:pt x="0" y="0"/>
                </a:lnTo>
                <a:lnTo>
                  <a:pt x="0" y="9144"/>
                </a:lnTo>
                <a:lnTo>
                  <a:pt x="342900" y="9144"/>
                </a:lnTo>
                <a:lnTo>
                  <a:pt x="342900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0" y="4450079"/>
            <a:ext cx="342900" cy="12700"/>
          </a:xfrm>
          <a:custGeom>
            <a:avLst/>
            <a:gdLst/>
            <a:ahLst/>
            <a:cxnLst/>
            <a:rect l="l" t="t" r="r" b="b"/>
            <a:pathLst>
              <a:path w="342900" h="12700">
                <a:moveTo>
                  <a:pt x="342900" y="0"/>
                </a:moveTo>
                <a:lnTo>
                  <a:pt x="0" y="0"/>
                </a:lnTo>
                <a:lnTo>
                  <a:pt x="0" y="12192"/>
                </a:lnTo>
                <a:lnTo>
                  <a:pt x="342900" y="12192"/>
                </a:lnTo>
                <a:lnTo>
                  <a:pt x="342900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0" y="4535423"/>
            <a:ext cx="342900" cy="12700"/>
          </a:xfrm>
          <a:custGeom>
            <a:avLst/>
            <a:gdLst/>
            <a:ahLst/>
            <a:cxnLst/>
            <a:rect l="l" t="t" r="r" b="b"/>
            <a:pathLst>
              <a:path w="342900" h="12700">
                <a:moveTo>
                  <a:pt x="342900" y="0"/>
                </a:moveTo>
                <a:lnTo>
                  <a:pt x="0" y="0"/>
                </a:lnTo>
                <a:lnTo>
                  <a:pt x="0" y="12191"/>
                </a:lnTo>
                <a:lnTo>
                  <a:pt x="342900" y="12191"/>
                </a:lnTo>
                <a:lnTo>
                  <a:pt x="342900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0" y="4818888"/>
            <a:ext cx="344170" cy="47625"/>
          </a:xfrm>
          <a:custGeom>
            <a:avLst/>
            <a:gdLst/>
            <a:ahLst/>
            <a:cxnLst/>
            <a:rect l="l" t="t" r="r" b="b"/>
            <a:pathLst>
              <a:path w="344170" h="47625">
                <a:moveTo>
                  <a:pt x="342900" y="0"/>
                </a:moveTo>
                <a:lnTo>
                  <a:pt x="0" y="0"/>
                </a:lnTo>
                <a:lnTo>
                  <a:pt x="0" y="9156"/>
                </a:lnTo>
                <a:lnTo>
                  <a:pt x="342900" y="9156"/>
                </a:lnTo>
                <a:lnTo>
                  <a:pt x="342900" y="0"/>
                </a:lnTo>
                <a:close/>
              </a:path>
              <a:path w="344170" h="47625">
                <a:moveTo>
                  <a:pt x="343662" y="27432"/>
                </a:moveTo>
                <a:lnTo>
                  <a:pt x="0" y="27432"/>
                </a:lnTo>
                <a:lnTo>
                  <a:pt x="0" y="47244"/>
                </a:lnTo>
                <a:lnTo>
                  <a:pt x="343662" y="47244"/>
                </a:lnTo>
                <a:lnTo>
                  <a:pt x="343662" y="27432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0" y="4183379"/>
            <a:ext cx="344170" cy="29209"/>
          </a:xfrm>
          <a:custGeom>
            <a:avLst/>
            <a:gdLst/>
            <a:ahLst/>
            <a:cxnLst/>
            <a:rect l="l" t="t" r="r" b="b"/>
            <a:pathLst>
              <a:path w="344170" h="29210">
                <a:moveTo>
                  <a:pt x="343662" y="0"/>
                </a:moveTo>
                <a:lnTo>
                  <a:pt x="0" y="0"/>
                </a:lnTo>
                <a:lnTo>
                  <a:pt x="0" y="28956"/>
                </a:lnTo>
                <a:lnTo>
                  <a:pt x="343662" y="28956"/>
                </a:lnTo>
                <a:lnTo>
                  <a:pt x="343662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0" y="4062984"/>
            <a:ext cx="342900" cy="12700"/>
          </a:xfrm>
          <a:custGeom>
            <a:avLst/>
            <a:gdLst/>
            <a:ahLst/>
            <a:cxnLst/>
            <a:rect l="l" t="t" r="r" b="b"/>
            <a:pathLst>
              <a:path w="342900" h="12700">
                <a:moveTo>
                  <a:pt x="342900" y="0"/>
                </a:moveTo>
                <a:lnTo>
                  <a:pt x="0" y="0"/>
                </a:lnTo>
                <a:lnTo>
                  <a:pt x="0" y="12191"/>
                </a:lnTo>
                <a:lnTo>
                  <a:pt x="342900" y="12191"/>
                </a:lnTo>
                <a:lnTo>
                  <a:pt x="342900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0" y="3948684"/>
            <a:ext cx="342900" cy="12700"/>
          </a:xfrm>
          <a:custGeom>
            <a:avLst/>
            <a:gdLst/>
            <a:ahLst/>
            <a:cxnLst/>
            <a:rect l="l" t="t" r="r" b="b"/>
            <a:pathLst>
              <a:path w="342900" h="12700">
                <a:moveTo>
                  <a:pt x="342900" y="0"/>
                </a:moveTo>
                <a:lnTo>
                  <a:pt x="0" y="0"/>
                </a:lnTo>
                <a:lnTo>
                  <a:pt x="0" y="12191"/>
                </a:lnTo>
                <a:lnTo>
                  <a:pt x="342900" y="12191"/>
                </a:lnTo>
                <a:lnTo>
                  <a:pt x="342900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0" y="4230623"/>
            <a:ext cx="344170" cy="48895"/>
          </a:xfrm>
          <a:custGeom>
            <a:avLst/>
            <a:gdLst/>
            <a:ahLst/>
            <a:cxnLst/>
            <a:rect l="l" t="t" r="r" b="b"/>
            <a:pathLst>
              <a:path w="344170" h="48895">
                <a:moveTo>
                  <a:pt x="342900" y="0"/>
                </a:moveTo>
                <a:lnTo>
                  <a:pt x="0" y="0"/>
                </a:lnTo>
                <a:lnTo>
                  <a:pt x="0" y="9144"/>
                </a:lnTo>
                <a:lnTo>
                  <a:pt x="342900" y="9144"/>
                </a:lnTo>
                <a:lnTo>
                  <a:pt x="342900" y="0"/>
                </a:lnTo>
                <a:close/>
              </a:path>
              <a:path w="344170" h="48895">
                <a:moveTo>
                  <a:pt x="343662" y="28956"/>
                </a:moveTo>
                <a:lnTo>
                  <a:pt x="0" y="28956"/>
                </a:lnTo>
                <a:lnTo>
                  <a:pt x="0" y="48768"/>
                </a:lnTo>
                <a:lnTo>
                  <a:pt x="343662" y="48768"/>
                </a:lnTo>
                <a:lnTo>
                  <a:pt x="343662" y="28956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0" y="3753611"/>
            <a:ext cx="344170" cy="125095"/>
          </a:xfrm>
          <a:custGeom>
            <a:avLst/>
            <a:gdLst/>
            <a:ahLst/>
            <a:cxnLst/>
            <a:rect l="l" t="t" r="r" b="b"/>
            <a:pathLst>
              <a:path w="344170" h="125095">
                <a:moveTo>
                  <a:pt x="342900" y="0"/>
                </a:moveTo>
                <a:lnTo>
                  <a:pt x="0" y="0"/>
                </a:lnTo>
                <a:lnTo>
                  <a:pt x="0" y="9144"/>
                </a:lnTo>
                <a:lnTo>
                  <a:pt x="342900" y="9144"/>
                </a:lnTo>
                <a:lnTo>
                  <a:pt x="342900" y="0"/>
                </a:lnTo>
                <a:close/>
              </a:path>
              <a:path w="344170" h="125095">
                <a:moveTo>
                  <a:pt x="343662" y="105156"/>
                </a:moveTo>
                <a:lnTo>
                  <a:pt x="0" y="105156"/>
                </a:lnTo>
                <a:lnTo>
                  <a:pt x="0" y="124968"/>
                </a:lnTo>
                <a:lnTo>
                  <a:pt x="343662" y="124968"/>
                </a:lnTo>
                <a:lnTo>
                  <a:pt x="343662" y="105156"/>
                </a:lnTo>
                <a:close/>
              </a:path>
              <a:path w="344170" h="125095">
                <a:moveTo>
                  <a:pt x="343662" y="42672"/>
                </a:moveTo>
                <a:lnTo>
                  <a:pt x="0" y="42672"/>
                </a:lnTo>
                <a:lnTo>
                  <a:pt x="0" y="80772"/>
                </a:lnTo>
                <a:lnTo>
                  <a:pt x="343662" y="80772"/>
                </a:lnTo>
                <a:lnTo>
                  <a:pt x="343662" y="42672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0" y="3601211"/>
            <a:ext cx="344170" cy="29209"/>
          </a:xfrm>
          <a:custGeom>
            <a:avLst/>
            <a:gdLst/>
            <a:ahLst/>
            <a:cxnLst/>
            <a:rect l="l" t="t" r="r" b="b"/>
            <a:pathLst>
              <a:path w="344170" h="29210">
                <a:moveTo>
                  <a:pt x="343662" y="0"/>
                </a:moveTo>
                <a:lnTo>
                  <a:pt x="0" y="0"/>
                </a:lnTo>
                <a:lnTo>
                  <a:pt x="0" y="28955"/>
                </a:lnTo>
                <a:lnTo>
                  <a:pt x="343662" y="28955"/>
                </a:lnTo>
                <a:lnTo>
                  <a:pt x="343662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0" y="3532632"/>
            <a:ext cx="342900" cy="12700"/>
          </a:xfrm>
          <a:custGeom>
            <a:avLst/>
            <a:gdLst/>
            <a:ahLst/>
            <a:cxnLst/>
            <a:rect l="l" t="t" r="r" b="b"/>
            <a:pathLst>
              <a:path w="342900" h="12700">
                <a:moveTo>
                  <a:pt x="342900" y="0"/>
                </a:moveTo>
                <a:lnTo>
                  <a:pt x="0" y="0"/>
                </a:lnTo>
                <a:lnTo>
                  <a:pt x="0" y="12192"/>
                </a:lnTo>
                <a:lnTo>
                  <a:pt x="342900" y="12192"/>
                </a:lnTo>
                <a:lnTo>
                  <a:pt x="342900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0" y="3677411"/>
            <a:ext cx="344170" cy="20320"/>
          </a:xfrm>
          <a:custGeom>
            <a:avLst/>
            <a:gdLst/>
            <a:ahLst/>
            <a:cxnLst/>
            <a:rect l="l" t="t" r="r" b="b"/>
            <a:pathLst>
              <a:path w="344170" h="20320">
                <a:moveTo>
                  <a:pt x="343662" y="0"/>
                </a:moveTo>
                <a:lnTo>
                  <a:pt x="0" y="0"/>
                </a:lnTo>
                <a:lnTo>
                  <a:pt x="0" y="19812"/>
                </a:lnTo>
                <a:lnTo>
                  <a:pt x="343662" y="19812"/>
                </a:lnTo>
                <a:lnTo>
                  <a:pt x="343662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0" y="3457955"/>
            <a:ext cx="344170" cy="20320"/>
          </a:xfrm>
          <a:custGeom>
            <a:avLst/>
            <a:gdLst/>
            <a:ahLst/>
            <a:cxnLst/>
            <a:rect l="l" t="t" r="r" b="b"/>
            <a:pathLst>
              <a:path w="344170" h="20320">
                <a:moveTo>
                  <a:pt x="343662" y="0"/>
                </a:moveTo>
                <a:lnTo>
                  <a:pt x="0" y="0"/>
                </a:lnTo>
                <a:lnTo>
                  <a:pt x="0" y="19811"/>
                </a:lnTo>
                <a:lnTo>
                  <a:pt x="343662" y="19811"/>
                </a:lnTo>
                <a:lnTo>
                  <a:pt x="343662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0" y="3253740"/>
            <a:ext cx="344170" cy="29209"/>
          </a:xfrm>
          <a:custGeom>
            <a:avLst/>
            <a:gdLst/>
            <a:ahLst/>
            <a:cxnLst/>
            <a:rect l="l" t="t" r="r" b="b"/>
            <a:pathLst>
              <a:path w="344170" h="29210">
                <a:moveTo>
                  <a:pt x="343662" y="0"/>
                </a:moveTo>
                <a:lnTo>
                  <a:pt x="0" y="0"/>
                </a:lnTo>
                <a:lnTo>
                  <a:pt x="0" y="28955"/>
                </a:lnTo>
                <a:lnTo>
                  <a:pt x="343662" y="28955"/>
                </a:lnTo>
                <a:lnTo>
                  <a:pt x="343662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0" y="3429000"/>
            <a:ext cx="342900" cy="9525"/>
          </a:xfrm>
          <a:custGeom>
            <a:avLst/>
            <a:gdLst/>
            <a:ahLst/>
            <a:cxnLst/>
            <a:rect l="l" t="t" r="r" b="b"/>
            <a:pathLst>
              <a:path w="342900" h="9525">
                <a:moveTo>
                  <a:pt x="342900" y="0"/>
                </a:moveTo>
                <a:lnTo>
                  <a:pt x="0" y="0"/>
                </a:lnTo>
                <a:lnTo>
                  <a:pt x="0" y="9144"/>
                </a:lnTo>
                <a:lnTo>
                  <a:pt x="342900" y="9144"/>
                </a:lnTo>
                <a:lnTo>
                  <a:pt x="342900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0" y="3300983"/>
            <a:ext cx="344170" cy="48895"/>
          </a:xfrm>
          <a:custGeom>
            <a:avLst/>
            <a:gdLst/>
            <a:ahLst/>
            <a:cxnLst/>
            <a:rect l="l" t="t" r="r" b="b"/>
            <a:pathLst>
              <a:path w="344170" h="48895">
                <a:moveTo>
                  <a:pt x="342900" y="0"/>
                </a:moveTo>
                <a:lnTo>
                  <a:pt x="0" y="0"/>
                </a:lnTo>
                <a:lnTo>
                  <a:pt x="0" y="9144"/>
                </a:lnTo>
                <a:lnTo>
                  <a:pt x="342900" y="9144"/>
                </a:lnTo>
                <a:lnTo>
                  <a:pt x="342900" y="0"/>
                </a:lnTo>
                <a:close/>
              </a:path>
              <a:path w="344170" h="48895">
                <a:moveTo>
                  <a:pt x="343662" y="28968"/>
                </a:moveTo>
                <a:lnTo>
                  <a:pt x="0" y="28968"/>
                </a:lnTo>
                <a:lnTo>
                  <a:pt x="0" y="48768"/>
                </a:lnTo>
                <a:lnTo>
                  <a:pt x="343662" y="48768"/>
                </a:lnTo>
                <a:lnTo>
                  <a:pt x="343662" y="28968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0" y="3080003"/>
            <a:ext cx="344170" cy="125095"/>
          </a:xfrm>
          <a:custGeom>
            <a:avLst/>
            <a:gdLst/>
            <a:ahLst/>
            <a:cxnLst/>
            <a:rect l="l" t="t" r="r" b="b"/>
            <a:pathLst>
              <a:path w="344170" h="125094">
                <a:moveTo>
                  <a:pt x="342900" y="0"/>
                </a:moveTo>
                <a:lnTo>
                  <a:pt x="0" y="0"/>
                </a:lnTo>
                <a:lnTo>
                  <a:pt x="0" y="9144"/>
                </a:lnTo>
                <a:lnTo>
                  <a:pt x="342900" y="9144"/>
                </a:lnTo>
                <a:lnTo>
                  <a:pt x="342900" y="0"/>
                </a:lnTo>
                <a:close/>
              </a:path>
              <a:path w="344170" h="125094">
                <a:moveTo>
                  <a:pt x="343662" y="105156"/>
                </a:moveTo>
                <a:lnTo>
                  <a:pt x="0" y="105156"/>
                </a:lnTo>
                <a:lnTo>
                  <a:pt x="0" y="124968"/>
                </a:lnTo>
                <a:lnTo>
                  <a:pt x="343662" y="124968"/>
                </a:lnTo>
                <a:lnTo>
                  <a:pt x="343662" y="105156"/>
                </a:lnTo>
                <a:close/>
              </a:path>
              <a:path w="344170" h="125094">
                <a:moveTo>
                  <a:pt x="343662" y="42672"/>
                </a:moveTo>
                <a:lnTo>
                  <a:pt x="0" y="42672"/>
                </a:lnTo>
                <a:lnTo>
                  <a:pt x="0" y="80772"/>
                </a:lnTo>
                <a:lnTo>
                  <a:pt x="343662" y="80772"/>
                </a:lnTo>
                <a:lnTo>
                  <a:pt x="343662" y="42672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0" y="2927604"/>
            <a:ext cx="344170" cy="29209"/>
          </a:xfrm>
          <a:custGeom>
            <a:avLst/>
            <a:gdLst/>
            <a:ahLst/>
            <a:cxnLst/>
            <a:rect l="l" t="t" r="r" b="b"/>
            <a:pathLst>
              <a:path w="344170" h="29210">
                <a:moveTo>
                  <a:pt x="343662" y="0"/>
                </a:moveTo>
                <a:lnTo>
                  <a:pt x="0" y="0"/>
                </a:lnTo>
                <a:lnTo>
                  <a:pt x="0" y="28955"/>
                </a:lnTo>
                <a:lnTo>
                  <a:pt x="343662" y="28955"/>
                </a:lnTo>
                <a:lnTo>
                  <a:pt x="343662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0" y="2859023"/>
            <a:ext cx="342900" cy="12700"/>
          </a:xfrm>
          <a:custGeom>
            <a:avLst/>
            <a:gdLst/>
            <a:ahLst/>
            <a:cxnLst/>
            <a:rect l="l" t="t" r="r" b="b"/>
            <a:pathLst>
              <a:path w="342900" h="12700">
                <a:moveTo>
                  <a:pt x="342900" y="0"/>
                </a:moveTo>
                <a:lnTo>
                  <a:pt x="0" y="0"/>
                </a:lnTo>
                <a:lnTo>
                  <a:pt x="0" y="12192"/>
                </a:lnTo>
                <a:lnTo>
                  <a:pt x="342900" y="12192"/>
                </a:lnTo>
                <a:lnTo>
                  <a:pt x="342900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0" y="3003804"/>
            <a:ext cx="344170" cy="20320"/>
          </a:xfrm>
          <a:custGeom>
            <a:avLst/>
            <a:gdLst/>
            <a:ahLst/>
            <a:cxnLst/>
            <a:rect l="l" t="t" r="r" b="b"/>
            <a:pathLst>
              <a:path w="344170" h="20319">
                <a:moveTo>
                  <a:pt x="343662" y="0"/>
                </a:moveTo>
                <a:lnTo>
                  <a:pt x="0" y="0"/>
                </a:lnTo>
                <a:lnTo>
                  <a:pt x="0" y="19811"/>
                </a:lnTo>
                <a:lnTo>
                  <a:pt x="343662" y="19811"/>
                </a:lnTo>
                <a:lnTo>
                  <a:pt x="343662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0" y="2170175"/>
            <a:ext cx="344170" cy="67310"/>
          </a:xfrm>
          <a:custGeom>
            <a:avLst/>
            <a:gdLst/>
            <a:ahLst/>
            <a:cxnLst/>
            <a:rect l="l" t="t" r="r" b="b"/>
            <a:pathLst>
              <a:path w="344170" h="67310">
                <a:moveTo>
                  <a:pt x="342900" y="57912"/>
                </a:moveTo>
                <a:lnTo>
                  <a:pt x="0" y="57912"/>
                </a:lnTo>
                <a:lnTo>
                  <a:pt x="0" y="67056"/>
                </a:lnTo>
                <a:lnTo>
                  <a:pt x="342900" y="67056"/>
                </a:lnTo>
                <a:lnTo>
                  <a:pt x="342900" y="57912"/>
                </a:lnTo>
                <a:close/>
              </a:path>
              <a:path w="344170" h="67310">
                <a:moveTo>
                  <a:pt x="343662" y="0"/>
                </a:moveTo>
                <a:lnTo>
                  <a:pt x="0" y="0"/>
                </a:lnTo>
                <a:lnTo>
                  <a:pt x="0" y="38100"/>
                </a:lnTo>
                <a:lnTo>
                  <a:pt x="343662" y="38100"/>
                </a:lnTo>
                <a:lnTo>
                  <a:pt x="343662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0" y="2784348"/>
            <a:ext cx="344170" cy="20320"/>
          </a:xfrm>
          <a:custGeom>
            <a:avLst/>
            <a:gdLst/>
            <a:ahLst/>
            <a:cxnLst/>
            <a:rect l="l" t="t" r="r" b="b"/>
            <a:pathLst>
              <a:path w="344170" h="20319">
                <a:moveTo>
                  <a:pt x="343662" y="0"/>
                </a:moveTo>
                <a:lnTo>
                  <a:pt x="0" y="0"/>
                </a:lnTo>
                <a:lnTo>
                  <a:pt x="0" y="19811"/>
                </a:lnTo>
                <a:lnTo>
                  <a:pt x="343662" y="19811"/>
                </a:lnTo>
                <a:lnTo>
                  <a:pt x="343662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0" y="2580132"/>
            <a:ext cx="344170" cy="29209"/>
          </a:xfrm>
          <a:custGeom>
            <a:avLst/>
            <a:gdLst/>
            <a:ahLst/>
            <a:cxnLst/>
            <a:rect l="l" t="t" r="r" b="b"/>
            <a:pathLst>
              <a:path w="344170" h="29210">
                <a:moveTo>
                  <a:pt x="343662" y="0"/>
                </a:moveTo>
                <a:lnTo>
                  <a:pt x="0" y="0"/>
                </a:lnTo>
                <a:lnTo>
                  <a:pt x="0" y="28955"/>
                </a:lnTo>
                <a:lnTo>
                  <a:pt x="343662" y="28955"/>
                </a:lnTo>
                <a:lnTo>
                  <a:pt x="343662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0" y="2459735"/>
            <a:ext cx="342900" cy="12700"/>
          </a:xfrm>
          <a:custGeom>
            <a:avLst/>
            <a:gdLst/>
            <a:ahLst/>
            <a:cxnLst/>
            <a:rect l="l" t="t" r="r" b="b"/>
            <a:pathLst>
              <a:path w="342900" h="12700">
                <a:moveTo>
                  <a:pt x="342900" y="0"/>
                </a:moveTo>
                <a:lnTo>
                  <a:pt x="0" y="0"/>
                </a:lnTo>
                <a:lnTo>
                  <a:pt x="0" y="12192"/>
                </a:lnTo>
                <a:lnTo>
                  <a:pt x="342900" y="12192"/>
                </a:lnTo>
                <a:lnTo>
                  <a:pt x="342900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0" y="2755392"/>
            <a:ext cx="342900" cy="9525"/>
          </a:xfrm>
          <a:custGeom>
            <a:avLst/>
            <a:gdLst/>
            <a:ahLst/>
            <a:cxnLst/>
            <a:rect l="l" t="t" r="r" b="b"/>
            <a:pathLst>
              <a:path w="342900" h="9525">
                <a:moveTo>
                  <a:pt x="342900" y="0"/>
                </a:moveTo>
                <a:lnTo>
                  <a:pt x="0" y="0"/>
                </a:lnTo>
                <a:lnTo>
                  <a:pt x="0" y="9144"/>
                </a:lnTo>
                <a:lnTo>
                  <a:pt x="342900" y="9144"/>
                </a:lnTo>
                <a:lnTo>
                  <a:pt x="342900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0" y="2258567"/>
            <a:ext cx="342900" cy="12700"/>
          </a:xfrm>
          <a:custGeom>
            <a:avLst/>
            <a:gdLst/>
            <a:ahLst/>
            <a:cxnLst/>
            <a:rect l="l" t="t" r="r" b="b"/>
            <a:pathLst>
              <a:path w="342900" h="12700">
                <a:moveTo>
                  <a:pt x="342900" y="0"/>
                </a:moveTo>
                <a:lnTo>
                  <a:pt x="0" y="0"/>
                </a:lnTo>
                <a:lnTo>
                  <a:pt x="0" y="12192"/>
                </a:lnTo>
                <a:lnTo>
                  <a:pt x="342900" y="12192"/>
                </a:lnTo>
                <a:lnTo>
                  <a:pt x="342900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0" y="2345435"/>
            <a:ext cx="342900" cy="12700"/>
          </a:xfrm>
          <a:custGeom>
            <a:avLst/>
            <a:gdLst/>
            <a:ahLst/>
            <a:cxnLst/>
            <a:rect l="l" t="t" r="r" b="b"/>
            <a:pathLst>
              <a:path w="342900" h="12700">
                <a:moveTo>
                  <a:pt x="342900" y="0"/>
                </a:moveTo>
                <a:lnTo>
                  <a:pt x="0" y="0"/>
                </a:lnTo>
                <a:lnTo>
                  <a:pt x="0" y="12192"/>
                </a:lnTo>
                <a:lnTo>
                  <a:pt x="342900" y="12192"/>
                </a:lnTo>
                <a:lnTo>
                  <a:pt x="342900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0" y="2627375"/>
            <a:ext cx="344170" cy="48895"/>
          </a:xfrm>
          <a:custGeom>
            <a:avLst/>
            <a:gdLst/>
            <a:ahLst/>
            <a:cxnLst/>
            <a:rect l="l" t="t" r="r" b="b"/>
            <a:pathLst>
              <a:path w="344170" h="48894">
                <a:moveTo>
                  <a:pt x="342900" y="0"/>
                </a:moveTo>
                <a:lnTo>
                  <a:pt x="0" y="0"/>
                </a:lnTo>
                <a:lnTo>
                  <a:pt x="0" y="9144"/>
                </a:lnTo>
                <a:lnTo>
                  <a:pt x="342900" y="9144"/>
                </a:lnTo>
                <a:lnTo>
                  <a:pt x="342900" y="0"/>
                </a:lnTo>
                <a:close/>
              </a:path>
              <a:path w="344170" h="48894">
                <a:moveTo>
                  <a:pt x="343662" y="28956"/>
                </a:moveTo>
                <a:lnTo>
                  <a:pt x="0" y="28956"/>
                </a:lnTo>
                <a:lnTo>
                  <a:pt x="0" y="48768"/>
                </a:lnTo>
                <a:lnTo>
                  <a:pt x="343662" y="48768"/>
                </a:lnTo>
                <a:lnTo>
                  <a:pt x="343662" y="28956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0" y="1979675"/>
            <a:ext cx="344170" cy="125095"/>
          </a:xfrm>
          <a:custGeom>
            <a:avLst/>
            <a:gdLst/>
            <a:ahLst/>
            <a:cxnLst/>
            <a:rect l="l" t="t" r="r" b="b"/>
            <a:pathLst>
              <a:path w="344170" h="125094">
                <a:moveTo>
                  <a:pt x="342900" y="0"/>
                </a:moveTo>
                <a:lnTo>
                  <a:pt x="0" y="0"/>
                </a:lnTo>
                <a:lnTo>
                  <a:pt x="0" y="9144"/>
                </a:lnTo>
                <a:lnTo>
                  <a:pt x="342900" y="9144"/>
                </a:lnTo>
                <a:lnTo>
                  <a:pt x="342900" y="0"/>
                </a:lnTo>
                <a:close/>
              </a:path>
              <a:path w="344170" h="125094">
                <a:moveTo>
                  <a:pt x="343662" y="105156"/>
                </a:moveTo>
                <a:lnTo>
                  <a:pt x="0" y="105156"/>
                </a:lnTo>
                <a:lnTo>
                  <a:pt x="0" y="124968"/>
                </a:lnTo>
                <a:lnTo>
                  <a:pt x="343662" y="124968"/>
                </a:lnTo>
                <a:lnTo>
                  <a:pt x="343662" y="105156"/>
                </a:lnTo>
                <a:close/>
              </a:path>
              <a:path w="344170" h="125094">
                <a:moveTo>
                  <a:pt x="343662" y="44196"/>
                </a:moveTo>
                <a:lnTo>
                  <a:pt x="0" y="44196"/>
                </a:lnTo>
                <a:lnTo>
                  <a:pt x="0" y="82296"/>
                </a:lnTo>
                <a:lnTo>
                  <a:pt x="343662" y="82296"/>
                </a:lnTo>
                <a:lnTo>
                  <a:pt x="343662" y="44196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0" y="1827276"/>
            <a:ext cx="344170" cy="29209"/>
          </a:xfrm>
          <a:custGeom>
            <a:avLst/>
            <a:gdLst/>
            <a:ahLst/>
            <a:cxnLst/>
            <a:rect l="l" t="t" r="r" b="b"/>
            <a:pathLst>
              <a:path w="344170" h="29210">
                <a:moveTo>
                  <a:pt x="343662" y="0"/>
                </a:moveTo>
                <a:lnTo>
                  <a:pt x="0" y="0"/>
                </a:lnTo>
                <a:lnTo>
                  <a:pt x="0" y="28955"/>
                </a:lnTo>
                <a:lnTo>
                  <a:pt x="343662" y="28955"/>
                </a:lnTo>
                <a:lnTo>
                  <a:pt x="343662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0" y="1903476"/>
            <a:ext cx="344170" cy="20320"/>
          </a:xfrm>
          <a:custGeom>
            <a:avLst/>
            <a:gdLst/>
            <a:ahLst/>
            <a:cxnLst/>
            <a:rect l="l" t="t" r="r" b="b"/>
            <a:pathLst>
              <a:path w="344170" h="20319">
                <a:moveTo>
                  <a:pt x="343662" y="0"/>
                </a:moveTo>
                <a:lnTo>
                  <a:pt x="0" y="0"/>
                </a:lnTo>
                <a:lnTo>
                  <a:pt x="0" y="19811"/>
                </a:lnTo>
                <a:lnTo>
                  <a:pt x="343662" y="19811"/>
                </a:lnTo>
                <a:lnTo>
                  <a:pt x="343662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0" y="1254251"/>
            <a:ext cx="344170" cy="67310"/>
          </a:xfrm>
          <a:custGeom>
            <a:avLst/>
            <a:gdLst/>
            <a:ahLst/>
            <a:cxnLst/>
            <a:rect l="l" t="t" r="r" b="b"/>
            <a:pathLst>
              <a:path w="344170" h="67309">
                <a:moveTo>
                  <a:pt x="342900" y="57912"/>
                </a:moveTo>
                <a:lnTo>
                  <a:pt x="0" y="57912"/>
                </a:lnTo>
                <a:lnTo>
                  <a:pt x="0" y="67056"/>
                </a:lnTo>
                <a:lnTo>
                  <a:pt x="342900" y="67056"/>
                </a:lnTo>
                <a:lnTo>
                  <a:pt x="342900" y="57912"/>
                </a:lnTo>
                <a:close/>
              </a:path>
              <a:path w="344170" h="67309">
                <a:moveTo>
                  <a:pt x="343662" y="0"/>
                </a:moveTo>
                <a:lnTo>
                  <a:pt x="0" y="0"/>
                </a:lnTo>
                <a:lnTo>
                  <a:pt x="0" y="38100"/>
                </a:lnTo>
                <a:lnTo>
                  <a:pt x="343662" y="38100"/>
                </a:lnTo>
                <a:lnTo>
                  <a:pt x="343662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0" y="1664207"/>
            <a:ext cx="344170" cy="29209"/>
          </a:xfrm>
          <a:custGeom>
            <a:avLst/>
            <a:gdLst/>
            <a:ahLst/>
            <a:cxnLst/>
            <a:rect l="l" t="t" r="r" b="b"/>
            <a:pathLst>
              <a:path w="344170" h="29210">
                <a:moveTo>
                  <a:pt x="343662" y="0"/>
                </a:moveTo>
                <a:lnTo>
                  <a:pt x="0" y="0"/>
                </a:lnTo>
                <a:lnTo>
                  <a:pt x="0" y="28955"/>
                </a:lnTo>
                <a:lnTo>
                  <a:pt x="343662" y="28955"/>
                </a:lnTo>
                <a:lnTo>
                  <a:pt x="343662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0" y="1543811"/>
            <a:ext cx="342900" cy="12700"/>
          </a:xfrm>
          <a:custGeom>
            <a:avLst/>
            <a:gdLst/>
            <a:ahLst/>
            <a:cxnLst/>
            <a:rect l="l" t="t" r="r" b="b"/>
            <a:pathLst>
              <a:path w="342900" h="12700">
                <a:moveTo>
                  <a:pt x="342900" y="0"/>
                </a:moveTo>
                <a:lnTo>
                  <a:pt x="0" y="0"/>
                </a:lnTo>
                <a:lnTo>
                  <a:pt x="0" y="12192"/>
                </a:lnTo>
                <a:lnTo>
                  <a:pt x="342900" y="12192"/>
                </a:lnTo>
                <a:lnTo>
                  <a:pt x="342900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0" y="1342644"/>
            <a:ext cx="342900" cy="12700"/>
          </a:xfrm>
          <a:custGeom>
            <a:avLst/>
            <a:gdLst/>
            <a:ahLst/>
            <a:cxnLst/>
            <a:rect l="l" t="t" r="r" b="b"/>
            <a:pathLst>
              <a:path w="342900" h="12700">
                <a:moveTo>
                  <a:pt x="342900" y="0"/>
                </a:moveTo>
                <a:lnTo>
                  <a:pt x="0" y="0"/>
                </a:lnTo>
                <a:lnTo>
                  <a:pt x="0" y="12192"/>
                </a:lnTo>
                <a:lnTo>
                  <a:pt x="342900" y="12192"/>
                </a:lnTo>
                <a:lnTo>
                  <a:pt x="342900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0" y="1429511"/>
            <a:ext cx="342900" cy="12700"/>
          </a:xfrm>
          <a:custGeom>
            <a:avLst/>
            <a:gdLst/>
            <a:ahLst/>
            <a:cxnLst/>
            <a:rect l="l" t="t" r="r" b="b"/>
            <a:pathLst>
              <a:path w="342900" h="12700">
                <a:moveTo>
                  <a:pt x="342900" y="0"/>
                </a:moveTo>
                <a:lnTo>
                  <a:pt x="0" y="0"/>
                </a:lnTo>
                <a:lnTo>
                  <a:pt x="0" y="12192"/>
                </a:lnTo>
                <a:lnTo>
                  <a:pt x="342900" y="12192"/>
                </a:lnTo>
                <a:lnTo>
                  <a:pt x="342900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0" y="1711451"/>
            <a:ext cx="344170" cy="48895"/>
          </a:xfrm>
          <a:custGeom>
            <a:avLst/>
            <a:gdLst/>
            <a:ahLst/>
            <a:cxnLst/>
            <a:rect l="l" t="t" r="r" b="b"/>
            <a:pathLst>
              <a:path w="344170" h="48894">
                <a:moveTo>
                  <a:pt x="342900" y="0"/>
                </a:moveTo>
                <a:lnTo>
                  <a:pt x="0" y="0"/>
                </a:lnTo>
                <a:lnTo>
                  <a:pt x="0" y="9144"/>
                </a:lnTo>
                <a:lnTo>
                  <a:pt x="342900" y="9144"/>
                </a:lnTo>
                <a:lnTo>
                  <a:pt x="342900" y="0"/>
                </a:lnTo>
                <a:close/>
              </a:path>
              <a:path w="344170" h="48894">
                <a:moveTo>
                  <a:pt x="343662" y="28956"/>
                </a:moveTo>
                <a:lnTo>
                  <a:pt x="0" y="28956"/>
                </a:lnTo>
                <a:lnTo>
                  <a:pt x="0" y="48768"/>
                </a:lnTo>
                <a:lnTo>
                  <a:pt x="343662" y="48768"/>
                </a:lnTo>
                <a:lnTo>
                  <a:pt x="343662" y="28956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0" y="1063751"/>
            <a:ext cx="344170" cy="125095"/>
          </a:xfrm>
          <a:custGeom>
            <a:avLst/>
            <a:gdLst/>
            <a:ahLst/>
            <a:cxnLst/>
            <a:rect l="l" t="t" r="r" b="b"/>
            <a:pathLst>
              <a:path w="344170" h="125094">
                <a:moveTo>
                  <a:pt x="342900" y="0"/>
                </a:moveTo>
                <a:lnTo>
                  <a:pt x="0" y="0"/>
                </a:lnTo>
                <a:lnTo>
                  <a:pt x="0" y="9144"/>
                </a:lnTo>
                <a:lnTo>
                  <a:pt x="342900" y="9144"/>
                </a:lnTo>
                <a:lnTo>
                  <a:pt x="342900" y="0"/>
                </a:lnTo>
                <a:close/>
              </a:path>
              <a:path w="344170" h="125094">
                <a:moveTo>
                  <a:pt x="343662" y="105156"/>
                </a:moveTo>
                <a:lnTo>
                  <a:pt x="0" y="105156"/>
                </a:lnTo>
                <a:lnTo>
                  <a:pt x="0" y="124968"/>
                </a:lnTo>
                <a:lnTo>
                  <a:pt x="343662" y="124968"/>
                </a:lnTo>
                <a:lnTo>
                  <a:pt x="343662" y="105156"/>
                </a:lnTo>
                <a:close/>
              </a:path>
              <a:path w="344170" h="125094">
                <a:moveTo>
                  <a:pt x="343662" y="44196"/>
                </a:moveTo>
                <a:lnTo>
                  <a:pt x="0" y="44196"/>
                </a:lnTo>
                <a:lnTo>
                  <a:pt x="0" y="82296"/>
                </a:lnTo>
                <a:lnTo>
                  <a:pt x="343662" y="82296"/>
                </a:lnTo>
                <a:lnTo>
                  <a:pt x="343662" y="44196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0" y="911352"/>
            <a:ext cx="344170" cy="29209"/>
          </a:xfrm>
          <a:custGeom>
            <a:avLst/>
            <a:gdLst/>
            <a:ahLst/>
            <a:cxnLst/>
            <a:rect l="l" t="t" r="r" b="b"/>
            <a:pathLst>
              <a:path w="344170" h="29209">
                <a:moveTo>
                  <a:pt x="343662" y="0"/>
                </a:moveTo>
                <a:lnTo>
                  <a:pt x="0" y="0"/>
                </a:lnTo>
                <a:lnTo>
                  <a:pt x="0" y="28955"/>
                </a:lnTo>
                <a:lnTo>
                  <a:pt x="343662" y="28955"/>
                </a:lnTo>
                <a:lnTo>
                  <a:pt x="343662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0" y="987552"/>
            <a:ext cx="344170" cy="20320"/>
          </a:xfrm>
          <a:custGeom>
            <a:avLst/>
            <a:gdLst/>
            <a:ahLst/>
            <a:cxnLst/>
            <a:rect l="l" t="t" r="r" b="b"/>
            <a:pathLst>
              <a:path w="344170" h="20319">
                <a:moveTo>
                  <a:pt x="343662" y="0"/>
                </a:moveTo>
                <a:lnTo>
                  <a:pt x="0" y="0"/>
                </a:lnTo>
                <a:lnTo>
                  <a:pt x="0" y="19811"/>
                </a:lnTo>
                <a:lnTo>
                  <a:pt x="343662" y="19811"/>
                </a:lnTo>
                <a:lnTo>
                  <a:pt x="343662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0" y="836675"/>
            <a:ext cx="342900" cy="12700"/>
          </a:xfrm>
          <a:custGeom>
            <a:avLst/>
            <a:gdLst/>
            <a:ahLst/>
            <a:cxnLst/>
            <a:rect l="l" t="t" r="r" b="b"/>
            <a:pathLst>
              <a:path w="342900" h="12700">
                <a:moveTo>
                  <a:pt x="342900" y="0"/>
                </a:moveTo>
                <a:lnTo>
                  <a:pt x="0" y="0"/>
                </a:lnTo>
                <a:lnTo>
                  <a:pt x="0" y="12192"/>
                </a:lnTo>
                <a:lnTo>
                  <a:pt x="342900" y="12192"/>
                </a:lnTo>
                <a:lnTo>
                  <a:pt x="342900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0" y="722376"/>
            <a:ext cx="342900" cy="12700"/>
          </a:xfrm>
          <a:custGeom>
            <a:avLst/>
            <a:gdLst/>
            <a:ahLst/>
            <a:cxnLst/>
            <a:rect l="l" t="t" r="r" b="b"/>
            <a:pathLst>
              <a:path w="342900" h="12700">
                <a:moveTo>
                  <a:pt x="342900" y="0"/>
                </a:moveTo>
                <a:lnTo>
                  <a:pt x="0" y="0"/>
                </a:lnTo>
                <a:lnTo>
                  <a:pt x="0" y="12192"/>
                </a:lnTo>
                <a:lnTo>
                  <a:pt x="342900" y="12192"/>
                </a:lnTo>
                <a:lnTo>
                  <a:pt x="342900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0" y="527303"/>
            <a:ext cx="344170" cy="125095"/>
          </a:xfrm>
          <a:custGeom>
            <a:avLst/>
            <a:gdLst/>
            <a:ahLst/>
            <a:cxnLst/>
            <a:rect l="l" t="t" r="r" b="b"/>
            <a:pathLst>
              <a:path w="344170" h="125095">
                <a:moveTo>
                  <a:pt x="342900" y="0"/>
                </a:moveTo>
                <a:lnTo>
                  <a:pt x="0" y="0"/>
                </a:lnTo>
                <a:lnTo>
                  <a:pt x="0" y="9144"/>
                </a:lnTo>
                <a:lnTo>
                  <a:pt x="342900" y="9144"/>
                </a:lnTo>
                <a:lnTo>
                  <a:pt x="342900" y="0"/>
                </a:lnTo>
                <a:close/>
              </a:path>
              <a:path w="344170" h="125095">
                <a:moveTo>
                  <a:pt x="343662" y="105156"/>
                </a:moveTo>
                <a:lnTo>
                  <a:pt x="0" y="105156"/>
                </a:lnTo>
                <a:lnTo>
                  <a:pt x="0" y="124968"/>
                </a:lnTo>
                <a:lnTo>
                  <a:pt x="343662" y="124968"/>
                </a:lnTo>
                <a:lnTo>
                  <a:pt x="343662" y="105156"/>
                </a:lnTo>
                <a:close/>
              </a:path>
              <a:path w="344170" h="125095">
                <a:moveTo>
                  <a:pt x="343662" y="42672"/>
                </a:moveTo>
                <a:lnTo>
                  <a:pt x="0" y="42672"/>
                </a:lnTo>
                <a:lnTo>
                  <a:pt x="0" y="80772"/>
                </a:lnTo>
                <a:lnTo>
                  <a:pt x="343662" y="80772"/>
                </a:lnTo>
                <a:lnTo>
                  <a:pt x="343662" y="42672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0" y="374904"/>
            <a:ext cx="344170" cy="29209"/>
          </a:xfrm>
          <a:custGeom>
            <a:avLst/>
            <a:gdLst/>
            <a:ahLst/>
            <a:cxnLst/>
            <a:rect l="l" t="t" r="r" b="b"/>
            <a:pathLst>
              <a:path w="344170" h="29210">
                <a:moveTo>
                  <a:pt x="343662" y="0"/>
                </a:moveTo>
                <a:lnTo>
                  <a:pt x="0" y="0"/>
                </a:lnTo>
                <a:lnTo>
                  <a:pt x="0" y="28955"/>
                </a:lnTo>
                <a:lnTo>
                  <a:pt x="343662" y="28955"/>
                </a:lnTo>
                <a:lnTo>
                  <a:pt x="343662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0" y="306324"/>
            <a:ext cx="342900" cy="12700"/>
          </a:xfrm>
          <a:custGeom>
            <a:avLst/>
            <a:gdLst/>
            <a:ahLst/>
            <a:cxnLst/>
            <a:rect l="l" t="t" r="r" b="b"/>
            <a:pathLst>
              <a:path w="342900" h="12700">
                <a:moveTo>
                  <a:pt x="342900" y="0"/>
                </a:moveTo>
                <a:lnTo>
                  <a:pt x="0" y="0"/>
                </a:lnTo>
                <a:lnTo>
                  <a:pt x="0" y="12192"/>
                </a:lnTo>
                <a:lnTo>
                  <a:pt x="342900" y="12192"/>
                </a:lnTo>
                <a:lnTo>
                  <a:pt x="342900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0" y="451104"/>
            <a:ext cx="344170" cy="20320"/>
          </a:xfrm>
          <a:custGeom>
            <a:avLst/>
            <a:gdLst/>
            <a:ahLst/>
            <a:cxnLst/>
            <a:rect l="l" t="t" r="r" b="b"/>
            <a:pathLst>
              <a:path w="344170" h="20320">
                <a:moveTo>
                  <a:pt x="343662" y="0"/>
                </a:moveTo>
                <a:lnTo>
                  <a:pt x="0" y="0"/>
                </a:lnTo>
                <a:lnTo>
                  <a:pt x="0" y="19811"/>
                </a:lnTo>
                <a:lnTo>
                  <a:pt x="343662" y="19811"/>
                </a:lnTo>
                <a:lnTo>
                  <a:pt x="343662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0" y="202704"/>
            <a:ext cx="344170" cy="48895"/>
          </a:xfrm>
          <a:custGeom>
            <a:avLst/>
            <a:gdLst/>
            <a:ahLst/>
            <a:cxnLst/>
            <a:rect l="l" t="t" r="r" b="b"/>
            <a:pathLst>
              <a:path w="344170" h="48895">
                <a:moveTo>
                  <a:pt x="330708" y="0"/>
                </a:moveTo>
                <a:lnTo>
                  <a:pt x="0" y="0"/>
                </a:lnTo>
                <a:lnTo>
                  <a:pt x="0" y="9144"/>
                </a:lnTo>
                <a:lnTo>
                  <a:pt x="330708" y="9144"/>
                </a:lnTo>
                <a:lnTo>
                  <a:pt x="330708" y="0"/>
                </a:lnTo>
                <a:close/>
              </a:path>
              <a:path w="344170" h="48895">
                <a:moveTo>
                  <a:pt x="343662" y="28943"/>
                </a:moveTo>
                <a:lnTo>
                  <a:pt x="0" y="28943"/>
                </a:lnTo>
                <a:lnTo>
                  <a:pt x="0" y="48755"/>
                </a:lnTo>
                <a:lnTo>
                  <a:pt x="343662" y="48755"/>
                </a:lnTo>
                <a:lnTo>
                  <a:pt x="343662" y="28943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0" y="103631"/>
            <a:ext cx="344170" cy="20320"/>
          </a:xfrm>
          <a:custGeom>
            <a:avLst/>
            <a:gdLst/>
            <a:ahLst/>
            <a:cxnLst/>
            <a:rect l="l" t="t" r="r" b="b"/>
            <a:pathLst>
              <a:path w="344170" h="20319">
                <a:moveTo>
                  <a:pt x="343662" y="0"/>
                </a:moveTo>
                <a:lnTo>
                  <a:pt x="0" y="0"/>
                </a:lnTo>
                <a:lnTo>
                  <a:pt x="0" y="19811"/>
                </a:lnTo>
                <a:lnTo>
                  <a:pt x="343662" y="19811"/>
                </a:lnTo>
                <a:lnTo>
                  <a:pt x="343662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0" y="6095"/>
            <a:ext cx="344170" cy="38100"/>
          </a:xfrm>
          <a:custGeom>
            <a:avLst/>
            <a:gdLst/>
            <a:ahLst/>
            <a:cxnLst/>
            <a:rect l="l" t="t" r="r" b="b"/>
            <a:pathLst>
              <a:path w="344170" h="38100">
                <a:moveTo>
                  <a:pt x="343662" y="0"/>
                </a:moveTo>
                <a:lnTo>
                  <a:pt x="0" y="0"/>
                </a:lnTo>
                <a:lnTo>
                  <a:pt x="0" y="38100"/>
                </a:lnTo>
                <a:lnTo>
                  <a:pt x="343662" y="38100"/>
                </a:lnTo>
                <a:lnTo>
                  <a:pt x="343662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579119" y="237743"/>
            <a:ext cx="497205" cy="1242060"/>
          </a:xfrm>
          <a:custGeom>
            <a:avLst/>
            <a:gdLst/>
            <a:ahLst/>
            <a:cxnLst/>
            <a:rect l="l" t="t" r="r" b="b"/>
            <a:pathLst>
              <a:path w="497205" h="1242060">
                <a:moveTo>
                  <a:pt x="0" y="1242059"/>
                </a:moveTo>
                <a:lnTo>
                  <a:pt x="496823" y="1242059"/>
                </a:lnTo>
                <a:lnTo>
                  <a:pt x="496823" y="0"/>
                </a:lnTo>
                <a:lnTo>
                  <a:pt x="0" y="0"/>
                </a:lnTo>
                <a:lnTo>
                  <a:pt x="0" y="1242059"/>
                </a:lnTo>
                <a:close/>
              </a:path>
            </a:pathLst>
          </a:custGeom>
          <a:solidFill>
            <a:srgbClr val="CC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2" name="object 72"/>
          <p:cNvGrpSpPr/>
          <p:nvPr/>
        </p:nvGrpSpPr>
        <p:grpSpPr>
          <a:xfrm>
            <a:off x="330708" y="28955"/>
            <a:ext cx="5661660" cy="208915"/>
            <a:chOff x="330708" y="28955"/>
            <a:chExt cx="5661660" cy="208915"/>
          </a:xfrm>
        </p:grpSpPr>
        <p:sp>
          <p:nvSpPr>
            <p:cNvPr id="73" name="object 73"/>
            <p:cNvSpPr/>
            <p:nvPr/>
          </p:nvSpPr>
          <p:spPr>
            <a:xfrm>
              <a:off x="579120" y="28955"/>
              <a:ext cx="497205" cy="131445"/>
            </a:xfrm>
            <a:custGeom>
              <a:avLst/>
              <a:gdLst/>
              <a:ahLst/>
              <a:cxnLst/>
              <a:rect l="l" t="t" r="r" b="b"/>
              <a:pathLst>
                <a:path w="497205" h="131445">
                  <a:moveTo>
                    <a:pt x="0" y="131064"/>
                  </a:moveTo>
                  <a:lnTo>
                    <a:pt x="496823" y="131064"/>
                  </a:lnTo>
                  <a:lnTo>
                    <a:pt x="496823" y="0"/>
                  </a:lnTo>
                  <a:lnTo>
                    <a:pt x="0" y="0"/>
                  </a:lnTo>
                  <a:lnTo>
                    <a:pt x="0" y="131064"/>
                  </a:lnTo>
                  <a:close/>
                </a:path>
              </a:pathLst>
            </a:custGeom>
            <a:solidFill>
              <a:srgbClr val="CCC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330708" y="160019"/>
              <a:ext cx="5661660" cy="78105"/>
            </a:xfrm>
            <a:custGeom>
              <a:avLst/>
              <a:gdLst/>
              <a:ahLst/>
              <a:cxnLst/>
              <a:rect l="l" t="t" r="r" b="b"/>
              <a:pathLst>
                <a:path w="5661660" h="78104">
                  <a:moveTo>
                    <a:pt x="5661660" y="0"/>
                  </a:moveTo>
                  <a:lnTo>
                    <a:pt x="0" y="0"/>
                  </a:lnTo>
                  <a:lnTo>
                    <a:pt x="0" y="77724"/>
                  </a:lnTo>
                  <a:lnTo>
                    <a:pt x="5661660" y="77724"/>
                  </a:lnTo>
                  <a:lnTo>
                    <a:pt x="5661660" y="0"/>
                  </a:lnTo>
                  <a:close/>
                </a:path>
              </a:pathLst>
            </a:custGeom>
            <a:solidFill>
              <a:srgbClr val="0033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5" name="object 75"/>
          <p:cNvSpPr/>
          <p:nvPr/>
        </p:nvSpPr>
        <p:spPr>
          <a:xfrm>
            <a:off x="6996683" y="1703832"/>
            <a:ext cx="1473835" cy="108585"/>
          </a:xfrm>
          <a:custGeom>
            <a:avLst/>
            <a:gdLst/>
            <a:ahLst/>
            <a:cxnLst/>
            <a:rect l="l" t="t" r="r" b="b"/>
            <a:pathLst>
              <a:path w="1473834" h="108585">
                <a:moveTo>
                  <a:pt x="0" y="108203"/>
                </a:moveTo>
                <a:lnTo>
                  <a:pt x="1473707" y="108203"/>
                </a:lnTo>
                <a:lnTo>
                  <a:pt x="1473707" y="0"/>
                </a:lnTo>
                <a:lnTo>
                  <a:pt x="0" y="0"/>
                </a:lnTo>
                <a:lnTo>
                  <a:pt x="0" y="108203"/>
                </a:lnTo>
                <a:close/>
              </a:path>
            </a:pathLst>
          </a:custGeom>
          <a:solidFill>
            <a:srgbClr val="CC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6" name="object 76"/>
          <p:cNvGrpSpPr/>
          <p:nvPr/>
        </p:nvGrpSpPr>
        <p:grpSpPr>
          <a:xfrm>
            <a:off x="2947416" y="1473708"/>
            <a:ext cx="5663565" cy="230504"/>
            <a:chOff x="2947416" y="1473708"/>
            <a:chExt cx="5663565" cy="230504"/>
          </a:xfrm>
        </p:grpSpPr>
        <p:sp>
          <p:nvSpPr>
            <p:cNvPr id="77" name="object 77"/>
            <p:cNvSpPr/>
            <p:nvPr/>
          </p:nvSpPr>
          <p:spPr>
            <a:xfrm>
              <a:off x="6996683" y="1473708"/>
              <a:ext cx="1473835" cy="152400"/>
            </a:xfrm>
            <a:custGeom>
              <a:avLst/>
              <a:gdLst/>
              <a:ahLst/>
              <a:cxnLst/>
              <a:rect l="l" t="t" r="r" b="b"/>
              <a:pathLst>
                <a:path w="1473834" h="152400">
                  <a:moveTo>
                    <a:pt x="0" y="152400"/>
                  </a:moveTo>
                  <a:lnTo>
                    <a:pt x="1473707" y="152400"/>
                  </a:lnTo>
                  <a:lnTo>
                    <a:pt x="1473707" y="0"/>
                  </a:lnTo>
                  <a:lnTo>
                    <a:pt x="0" y="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CCC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2947416" y="1626108"/>
              <a:ext cx="5663565" cy="78105"/>
            </a:xfrm>
            <a:custGeom>
              <a:avLst/>
              <a:gdLst/>
              <a:ahLst/>
              <a:cxnLst/>
              <a:rect l="l" t="t" r="r" b="b"/>
              <a:pathLst>
                <a:path w="5663565" h="78105">
                  <a:moveTo>
                    <a:pt x="5663183" y="0"/>
                  </a:moveTo>
                  <a:lnTo>
                    <a:pt x="0" y="0"/>
                  </a:lnTo>
                  <a:lnTo>
                    <a:pt x="0" y="77724"/>
                  </a:lnTo>
                  <a:lnTo>
                    <a:pt x="5663183" y="77724"/>
                  </a:lnTo>
                  <a:lnTo>
                    <a:pt x="5663183" y="0"/>
                  </a:lnTo>
                  <a:close/>
                </a:path>
              </a:pathLst>
            </a:custGeom>
            <a:solidFill>
              <a:srgbClr val="0033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0" name="object 80"/>
          <p:cNvSpPr/>
          <p:nvPr/>
        </p:nvSpPr>
        <p:spPr>
          <a:xfrm>
            <a:off x="0" y="6553200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9144">
            <a:solidFill>
              <a:srgbClr val="0033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 txBox="1"/>
          <p:nvPr/>
        </p:nvSpPr>
        <p:spPr>
          <a:xfrm>
            <a:off x="8445245" y="6581343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800000"/>
                </a:solidFill>
                <a:latin typeface="Arial"/>
                <a:cs typeface="Arial"/>
              </a:rPr>
              <a:t>27</a:t>
            </a:r>
            <a:endParaRPr sz="1400">
              <a:latin typeface="Arial"/>
              <a:cs typeface="Arial"/>
            </a:endParaRPr>
          </a:p>
        </p:txBody>
      </p:sp>
      <p:sp>
        <p:nvSpPr>
          <p:cNvPr id="83" name="object 83"/>
          <p:cNvSpPr txBox="1">
            <a:spLocks noGrp="1"/>
          </p:cNvSpPr>
          <p:nvPr>
            <p:ph type="title"/>
          </p:nvPr>
        </p:nvSpPr>
        <p:spPr>
          <a:xfrm>
            <a:off x="2167508" y="313690"/>
            <a:ext cx="5783580" cy="1153160"/>
          </a:xfrm>
          <a:prstGeom prst="rect">
            <a:avLst/>
          </a:prstGeom>
        </p:spPr>
        <p:txBody>
          <a:bodyPr vert="horz" wrap="square" lIns="0" tIns="105410" rIns="0" bIns="0" rtlCol="0">
            <a:spAutoFit/>
          </a:bodyPr>
          <a:lstStyle/>
          <a:p>
            <a:pPr marL="713740" marR="5080" indent="-701675">
              <a:lnSpc>
                <a:spcPts val="4079"/>
              </a:lnSpc>
              <a:spcBef>
                <a:spcPts val="830"/>
              </a:spcBef>
            </a:pPr>
            <a:r>
              <a:rPr spc="-5" dirty="0">
                <a:solidFill>
                  <a:srgbClr val="003366"/>
                </a:solidFill>
                <a:latin typeface="Times New Roman"/>
                <a:cs typeface="Times New Roman"/>
              </a:rPr>
              <a:t>The</a:t>
            </a:r>
            <a:r>
              <a:rPr spc="-25" dirty="0">
                <a:solidFill>
                  <a:srgbClr val="003366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003366"/>
                </a:solidFill>
                <a:latin typeface="Times New Roman"/>
                <a:cs typeface="Times New Roman"/>
              </a:rPr>
              <a:t>Probability</a:t>
            </a:r>
            <a:r>
              <a:rPr spc="-25" dirty="0">
                <a:solidFill>
                  <a:srgbClr val="003366"/>
                </a:solidFill>
                <a:latin typeface="Times New Roman"/>
                <a:cs typeface="Times New Roman"/>
              </a:rPr>
              <a:t> </a:t>
            </a:r>
            <a:r>
              <a:rPr dirty="0">
                <a:solidFill>
                  <a:srgbClr val="003366"/>
                </a:solidFill>
                <a:latin typeface="Times New Roman"/>
                <a:cs typeface="Times New Roman"/>
              </a:rPr>
              <a:t>Distribution </a:t>
            </a:r>
            <a:r>
              <a:rPr spc="-985" dirty="0">
                <a:solidFill>
                  <a:srgbClr val="003366"/>
                </a:solidFill>
                <a:latin typeface="Times New Roman"/>
                <a:cs typeface="Times New Roman"/>
              </a:rPr>
              <a:t> </a:t>
            </a:r>
            <a:r>
              <a:rPr dirty="0">
                <a:solidFill>
                  <a:srgbClr val="003366"/>
                </a:solidFill>
                <a:latin typeface="Times New Roman"/>
                <a:cs typeface="Times New Roman"/>
              </a:rPr>
              <a:t>Function</a:t>
            </a:r>
            <a:r>
              <a:rPr spc="-15" dirty="0">
                <a:solidFill>
                  <a:srgbClr val="003366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003366"/>
                </a:solidFill>
                <a:latin typeface="Times New Roman"/>
                <a:cs typeface="Times New Roman"/>
              </a:rPr>
              <a:t>of</a:t>
            </a:r>
            <a:r>
              <a:rPr spc="-15" dirty="0">
                <a:solidFill>
                  <a:srgbClr val="003366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003366"/>
                </a:solidFill>
                <a:latin typeface="Times New Roman"/>
                <a:cs typeface="Times New Roman"/>
              </a:rPr>
              <a:t>an</a:t>
            </a:r>
            <a:r>
              <a:rPr spc="-10" dirty="0">
                <a:solidFill>
                  <a:srgbClr val="003366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003366"/>
                </a:solidFill>
                <a:latin typeface="Times New Roman"/>
                <a:cs typeface="Times New Roman"/>
              </a:rPr>
              <a:t>Image</a:t>
            </a:r>
          </a:p>
        </p:txBody>
      </p:sp>
      <p:grpSp>
        <p:nvGrpSpPr>
          <p:cNvPr id="84" name="object 84"/>
          <p:cNvGrpSpPr/>
          <p:nvPr/>
        </p:nvGrpSpPr>
        <p:grpSpPr>
          <a:xfrm>
            <a:off x="681227" y="2063495"/>
            <a:ext cx="8010525" cy="3656965"/>
            <a:chOff x="681227" y="2063495"/>
            <a:chExt cx="8010525" cy="3656965"/>
          </a:xfrm>
        </p:grpSpPr>
        <p:sp>
          <p:nvSpPr>
            <p:cNvPr id="85" name="object 85"/>
            <p:cNvSpPr/>
            <p:nvPr/>
          </p:nvSpPr>
          <p:spPr>
            <a:xfrm>
              <a:off x="757428" y="2139949"/>
              <a:ext cx="7934325" cy="3580129"/>
            </a:xfrm>
            <a:custGeom>
              <a:avLst/>
              <a:gdLst/>
              <a:ahLst/>
              <a:cxnLst/>
              <a:rect l="l" t="t" r="r" b="b"/>
              <a:pathLst>
                <a:path w="7934325" h="3580129">
                  <a:moveTo>
                    <a:pt x="7933944" y="0"/>
                  </a:moveTo>
                  <a:lnTo>
                    <a:pt x="7853172" y="0"/>
                  </a:lnTo>
                  <a:lnTo>
                    <a:pt x="7853172" y="3810"/>
                  </a:lnTo>
                  <a:lnTo>
                    <a:pt x="7853172" y="8890"/>
                  </a:lnTo>
                  <a:lnTo>
                    <a:pt x="7853172" y="3498850"/>
                  </a:lnTo>
                  <a:lnTo>
                    <a:pt x="5864187" y="3498850"/>
                  </a:lnTo>
                  <a:lnTo>
                    <a:pt x="5753443" y="3498850"/>
                  </a:lnTo>
                  <a:lnTo>
                    <a:pt x="0" y="3498850"/>
                  </a:lnTo>
                  <a:lnTo>
                    <a:pt x="0" y="3569970"/>
                  </a:lnTo>
                  <a:lnTo>
                    <a:pt x="0" y="3580130"/>
                  </a:lnTo>
                  <a:lnTo>
                    <a:pt x="7933944" y="3580130"/>
                  </a:lnTo>
                  <a:lnTo>
                    <a:pt x="7933944" y="3569970"/>
                  </a:lnTo>
                  <a:lnTo>
                    <a:pt x="7933944" y="8902"/>
                  </a:lnTo>
                  <a:lnTo>
                    <a:pt x="7929372" y="8902"/>
                  </a:lnTo>
                  <a:lnTo>
                    <a:pt x="7933944" y="8890"/>
                  </a:lnTo>
                  <a:lnTo>
                    <a:pt x="7933944" y="0"/>
                  </a:lnTo>
                  <a:close/>
                </a:path>
              </a:pathLst>
            </a:custGeom>
            <a:solidFill>
              <a:srgbClr val="E2E1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685799" y="2068067"/>
              <a:ext cx="7924800" cy="3571240"/>
            </a:xfrm>
            <a:custGeom>
              <a:avLst/>
              <a:gdLst/>
              <a:ahLst/>
              <a:cxnLst/>
              <a:rect l="l" t="t" r="r" b="b"/>
              <a:pathLst>
                <a:path w="7924800" h="3571240">
                  <a:moveTo>
                    <a:pt x="7924800" y="0"/>
                  </a:moveTo>
                  <a:lnTo>
                    <a:pt x="0" y="0"/>
                  </a:lnTo>
                  <a:lnTo>
                    <a:pt x="0" y="3570732"/>
                  </a:lnTo>
                  <a:lnTo>
                    <a:pt x="7924800" y="3570732"/>
                  </a:lnTo>
                  <a:lnTo>
                    <a:pt x="7924800" y="0"/>
                  </a:lnTo>
                  <a:close/>
                </a:path>
              </a:pathLst>
            </a:custGeom>
            <a:solidFill>
              <a:srgbClr val="F7FF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685799" y="2068067"/>
              <a:ext cx="7924800" cy="3571240"/>
            </a:xfrm>
            <a:custGeom>
              <a:avLst/>
              <a:gdLst/>
              <a:ahLst/>
              <a:cxnLst/>
              <a:rect l="l" t="t" r="r" b="b"/>
              <a:pathLst>
                <a:path w="7924800" h="3571240">
                  <a:moveTo>
                    <a:pt x="0" y="3570732"/>
                  </a:moveTo>
                  <a:lnTo>
                    <a:pt x="7924800" y="3570732"/>
                  </a:lnTo>
                  <a:lnTo>
                    <a:pt x="7924800" y="0"/>
                  </a:lnTo>
                  <a:lnTo>
                    <a:pt x="0" y="0"/>
                  </a:lnTo>
                  <a:lnTo>
                    <a:pt x="0" y="3570732"/>
                  </a:lnTo>
                  <a:close/>
                </a:path>
              </a:pathLst>
            </a:custGeom>
            <a:ln w="9143">
              <a:solidFill>
                <a:srgbClr val="0033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8" name="object 88"/>
          <p:cNvSpPr txBox="1"/>
          <p:nvPr/>
        </p:nvSpPr>
        <p:spPr>
          <a:xfrm>
            <a:off x="764540" y="2094357"/>
            <a:ext cx="7559675" cy="35007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668020" indent="-22923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1935" algn="l"/>
              </a:tabLst>
            </a:pPr>
            <a:r>
              <a:rPr sz="2400" i="1" spc="-5" dirty="0">
                <a:solidFill>
                  <a:srgbClr val="003366"/>
                </a:solidFill>
                <a:latin typeface="Arial"/>
                <a:cs typeface="Arial"/>
              </a:rPr>
              <a:t>p</a:t>
            </a:r>
            <a:r>
              <a:rPr sz="2400" spc="-5" dirty="0">
                <a:solidFill>
                  <a:srgbClr val="003366"/>
                </a:solidFill>
                <a:latin typeface="Arial"/>
                <a:cs typeface="Arial"/>
              </a:rPr>
              <a:t>(</a:t>
            </a:r>
            <a:r>
              <a:rPr sz="2400" i="1" spc="-5" dirty="0">
                <a:solidFill>
                  <a:srgbClr val="003366"/>
                </a:solidFill>
                <a:latin typeface="Arial"/>
                <a:cs typeface="Arial"/>
              </a:rPr>
              <a:t>g</a:t>
            </a:r>
            <a:r>
              <a:rPr sz="2400" spc="-5" dirty="0">
                <a:solidFill>
                  <a:srgbClr val="003366"/>
                </a:solidFill>
                <a:latin typeface="Arial"/>
                <a:cs typeface="Arial"/>
              </a:rPr>
              <a:t>)</a:t>
            </a:r>
            <a:r>
              <a:rPr sz="2400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003366"/>
                </a:solidFill>
                <a:latin typeface="Arial"/>
                <a:cs typeface="Arial"/>
              </a:rPr>
              <a:t>is</a:t>
            </a:r>
            <a:r>
              <a:rPr sz="2400" dirty="0">
                <a:solidFill>
                  <a:srgbClr val="003366"/>
                </a:solidFill>
                <a:latin typeface="Arial"/>
                <a:cs typeface="Arial"/>
              </a:rPr>
              <a:t> the fraction</a:t>
            </a:r>
            <a:r>
              <a:rPr sz="2400" spc="-1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3366"/>
                </a:solidFill>
                <a:latin typeface="Arial"/>
                <a:cs typeface="Arial"/>
              </a:rPr>
              <a:t>of </a:t>
            </a:r>
            <a:r>
              <a:rPr sz="2400" spc="-10" dirty="0">
                <a:solidFill>
                  <a:srgbClr val="003366"/>
                </a:solidFill>
                <a:latin typeface="Arial"/>
                <a:cs typeface="Arial"/>
              </a:rPr>
              <a:t>pixels</a:t>
            </a:r>
            <a:r>
              <a:rPr sz="2400" spc="3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3366"/>
                </a:solidFill>
                <a:latin typeface="Arial"/>
                <a:cs typeface="Arial"/>
              </a:rPr>
              <a:t>in</a:t>
            </a:r>
            <a:r>
              <a:rPr sz="2400" spc="-10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3366"/>
                </a:solidFill>
                <a:latin typeface="Arial"/>
                <a:cs typeface="Arial"/>
              </a:rPr>
              <a:t>an</a:t>
            </a:r>
            <a:r>
              <a:rPr sz="2400" spc="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3366"/>
                </a:solidFill>
                <a:latin typeface="Arial"/>
                <a:cs typeface="Arial"/>
              </a:rPr>
              <a:t>image</a:t>
            </a:r>
            <a:r>
              <a:rPr sz="2400" spc="10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3366"/>
                </a:solidFill>
                <a:latin typeface="Arial"/>
                <a:cs typeface="Arial"/>
              </a:rPr>
              <a:t>that </a:t>
            </a:r>
            <a:r>
              <a:rPr sz="2400" spc="-5" dirty="0">
                <a:solidFill>
                  <a:srgbClr val="003366"/>
                </a:solidFill>
                <a:latin typeface="Arial"/>
                <a:cs typeface="Arial"/>
              </a:rPr>
              <a:t>have </a:t>
            </a:r>
            <a:r>
              <a:rPr sz="2400" spc="-650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3366"/>
                </a:solidFill>
                <a:latin typeface="Arial"/>
                <a:cs typeface="Arial"/>
              </a:rPr>
              <a:t>intensity</a:t>
            </a:r>
            <a:r>
              <a:rPr sz="2400" spc="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3366"/>
                </a:solidFill>
                <a:latin typeface="Arial"/>
                <a:cs typeface="Arial"/>
              </a:rPr>
              <a:t>value</a:t>
            </a:r>
            <a:r>
              <a:rPr sz="2400" spc="1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2400" i="1" spc="-5" dirty="0">
                <a:solidFill>
                  <a:srgbClr val="003366"/>
                </a:solidFill>
                <a:latin typeface="Arial"/>
                <a:cs typeface="Arial"/>
              </a:rPr>
              <a:t>g.</a:t>
            </a:r>
            <a:endParaRPr sz="2400">
              <a:latin typeface="Arial"/>
              <a:cs typeface="Arial"/>
            </a:endParaRPr>
          </a:p>
          <a:p>
            <a:pPr marL="241300" marR="361315" indent="-229235">
              <a:lnSpc>
                <a:spcPct val="100000"/>
              </a:lnSpc>
              <a:spcBef>
                <a:spcPts val="1440"/>
              </a:spcBef>
              <a:buFont typeface="Arial"/>
              <a:buChar char="•"/>
              <a:tabLst>
                <a:tab pos="241935" algn="l"/>
              </a:tabLst>
            </a:pPr>
            <a:r>
              <a:rPr sz="2400" i="1" spc="-5" dirty="0">
                <a:solidFill>
                  <a:srgbClr val="003366"/>
                </a:solidFill>
                <a:latin typeface="Arial"/>
                <a:cs typeface="Arial"/>
              </a:rPr>
              <a:t>p</a:t>
            </a:r>
            <a:r>
              <a:rPr sz="2400" spc="-5" dirty="0">
                <a:solidFill>
                  <a:srgbClr val="003366"/>
                </a:solidFill>
                <a:latin typeface="Arial"/>
                <a:cs typeface="Arial"/>
              </a:rPr>
              <a:t>(</a:t>
            </a:r>
            <a:r>
              <a:rPr sz="2400" i="1" spc="-5" dirty="0">
                <a:solidFill>
                  <a:srgbClr val="003366"/>
                </a:solidFill>
                <a:latin typeface="Arial"/>
                <a:cs typeface="Arial"/>
              </a:rPr>
              <a:t>g</a:t>
            </a:r>
            <a:r>
              <a:rPr sz="2400" spc="-5" dirty="0">
                <a:solidFill>
                  <a:srgbClr val="003366"/>
                </a:solidFill>
                <a:latin typeface="Arial"/>
                <a:cs typeface="Arial"/>
              </a:rPr>
              <a:t>)</a:t>
            </a:r>
            <a:r>
              <a:rPr sz="2400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003366"/>
                </a:solidFill>
                <a:latin typeface="Arial"/>
                <a:cs typeface="Arial"/>
              </a:rPr>
              <a:t>is</a:t>
            </a:r>
            <a:r>
              <a:rPr sz="2400" spc="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3366"/>
                </a:solidFill>
                <a:latin typeface="Arial"/>
                <a:cs typeface="Arial"/>
              </a:rPr>
              <a:t>the</a:t>
            </a:r>
            <a:r>
              <a:rPr sz="2400" spc="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3366"/>
                </a:solidFill>
                <a:latin typeface="Arial"/>
                <a:cs typeface="Arial"/>
              </a:rPr>
              <a:t>probability</a:t>
            </a:r>
            <a:r>
              <a:rPr sz="2400" spc="40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3366"/>
                </a:solidFill>
                <a:latin typeface="Arial"/>
                <a:cs typeface="Arial"/>
              </a:rPr>
              <a:t>that</a:t>
            </a:r>
            <a:r>
              <a:rPr sz="2400" spc="-1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3366"/>
                </a:solidFill>
                <a:latin typeface="Arial"/>
                <a:cs typeface="Arial"/>
              </a:rPr>
              <a:t>a</a:t>
            </a:r>
            <a:r>
              <a:rPr sz="2400" spc="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3366"/>
                </a:solidFill>
                <a:latin typeface="Arial"/>
                <a:cs typeface="Arial"/>
              </a:rPr>
              <a:t>pixel</a:t>
            </a:r>
            <a:r>
              <a:rPr sz="2400" spc="20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3366"/>
                </a:solidFill>
                <a:latin typeface="Arial"/>
                <a:cs typeface="Arial"/>
              </a:rPr>
              <a:t>randomly</a:t>
            </a:r>
            <a:r>
              <a:rPr sz="2400" spc="2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3366"/>
                </a:solidFill>
                <a:latin typeface="Arial"/>
                <a:cs typeface="Arial"/>
              </a:rPr>
              <a:t>selected </a:t>
            </a:r>
            <a:r>
              <a:rPr sz="2400" spc="-65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3366"/>
                </a:solidFill>
                <a:latin typeface="Arial"/>
                <a:cs typeface="Arial"/>
              </a:rPr>
              <a:t>from</a:t>
            </a:r>
            <a:r>
              <a:rPr sz="2400" spc="-20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3366"/>
                </a:solidFill>
                <a:latin typeface="Arial"/>
                <a:cs typeface="Arial"/>
              </a:rPr>
              <a:t>the </a:t>
            </a:r>
            <a:r>
              <a:rPr sz="2400" spc="-5" dirty="0">
                <a:solidFill>
                  <a:srgbClr val="003366"/>
                </a:solidFill>
                <a:latin typeface="Arial"/>
                <a:cs typeface="Arial"/>
              </a:rPr>
              <a:t>given</a:t>
            </a:r>
            <a:r>
              <a:rPr sz="2400" spc="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3366"/>
                </a:solidFill>
                <a:latin typeface="Arial"/>
                <a:cs typeface="Arial"/>
              </a:rPr>
              <a:t>image</a:t>
            </a:r>
            <a:r>
              <a:rPr sz="2400" spc="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3366"/>
                </a:solidFill>
                <a:latin typeface="Arial"/>
                <a:cs typeface="Arial"/>
              </a:rPr>
              <a:t>has</a:t>
            </a:r>
            <a:r>
              <a:rPr sz="2400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3366"/>
                </a:solidFill>
                <a:latin typeface="Arial"/>
                <a:cs typeface="Arial"/>
              </a:rPr>
              <a:t>intensity</a:t>
            </a:r>
            <a:r>
              <a:rPr sz="2400" spc="10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3366"/>
                </a:solidFill>
                <a:latin typeface="Arial"/>
                <a:cs typeface="Arial"/>
              </a:rPr>
              <a:t>value</a:t>
            </a:r>
            <a:r>
              <a:rPr sz="2400" spc="2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2400" i="1" spc="-5" dirty="0">
                <a:solidFill>
                  <a:srgbClr val="003366"/>
                </a:solidFill>
                <a:latin typeface="Arial"/>
                <a:cs typeface="Arial"/>
              </a:rPr>
              <a:t>g.</a:t>
            </a:r>
            <a:endParaRPr sz="2400">
              <a:latin typeface="Arial"/>
              <a:cs typeface="Arial"/>
            </a:endParaRPr>
          </a:p>
          <a:p>
            <a:pPr marL="241300" marR="5080" indent="-229235" algn="just">
              <a:lnSpc>
                <a:spcPct val="100000"/>
              </a:lnSpc>
              <a:spcBef>
                <a:spcPts val="1440"/>
              </a:spcBef>
              <a:buChar char="•"/>
              <a:tabLst>
                <a:tab pos="241935" algn="l"/>
              </a:tabLst>
            </a:pPr>
            <a:r>
              <a:rPr sz="2400" spc="-5" dirty="0">
                <a:solidFill>
                  <a:srgbClr val="003366"/>
                </a:solidFill>
                <a:latin typeface="Arial"/>
                <a:cs typeface="Arial"/>
              </a:rPr>
              <a:t>Whereas the </a:t>
            </a:r>
            <a:r>
              <a:rPr sz="2400" dirty="0">
                <a:solidFill>
                  <a:srgbClr val="003366"/>
                </a:solidFill>
                <a:latin typeface="Arial"/>
                <a:cs typeface="Arial"/>
              </a:rPr>
              <a:t>sum of the </a:t>
            </a:r>
            <a:r>
              <a:rPr sz="2400" spc="-5" dirty="0">
                <a:solidFill>
                  <a:srgbClr val="003366"/>
                </a:solidFill>
                <a:latin typeface="Arial"/>
                <a:cs typeface="Arial"/>
              </a:rPr>
              <a:t>histogram </a:t>
            </a:r>
            <a:r>
              <a:rPr sz="2400" i="1" spc="-5" dirty="0">
                <a:solidFill>
                  <a:srgbClr val="003366"/>
                </a:solidFill>
                <a:latin typeface="Arial"/>
                <a:cs typeface="Arial"/>
              </a:rPr>
              <a:t>h</a:t>
            </a:r>
            <a:r>
              <a:rPr sz="2400" spc="-5" dirty="0">
                <a:solidFill>
                  <a:srgbClr val="003366"/>
                </a:solidFill>
                <a:latin typeface="Arial"/>
                <a:cs typeface="Arial"/>
              </a:rPr>
              <a:t>(</a:t>
            </a:r>
            <a:r>
              <a:rPr sz="2400" i="1" spc="-5" dirty="0">
                <a:solidFill>
                  <a:srgbClr val="003366"/>
                </a:solidFill>
                <a:latin typeface="Arial"/>
                <a:cs typeface="Arial"/>
              </a:rPr>
              <a:t>g</a:t>
            </a:r>
            <a:r>
              <a:rPr sz="2400" spc="-5" dirty="0">
                <a:solidFill>
                  <a:srgbClr val="003366"/>
                </a:solidFill>
                <a:latin typeface="Arial"/>
                <a:cs typeface="Arial"/>
              </a:rPr>
              <a:t>) over all </a:t>
            </a:r>
            <a:r>
              <a:rPr sz="2400" i="1" spc="-5" dirty="0">
                <a:solidFill>
                  <a:srgbClr val="003366"/>
                </a:solidFill>
                <a:latin typeface="Arial"/>
                <a:cs typeface="Arial"/>
              </a:rPr>
              <a:t>g </a:t>
            </a:r>
            <a:r>
              <a:rPr sz="2400" dirty="0">
                <a:solidFill>
                  <a:srgbClr val="003366"/>
                </a:solidFill>
                <a:latin typeface="Arial"/>
                <a:cs typeface="Arial"/>
              </a:rPr>
              <a:t>from </a:t>
            </a:r>
            <a:r>
              <a:rPr sz="2400" spc="-65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2400" i="1" dirty="0">
                <a:solidFill>
                  <a:srgbClr val="003366"/>
                </a:solidFill>
                <a:latin typeface="Arial"/>
                <a:cs typeface="Arial"/>
              </a:rPr>
              <a:t>0 </a:t>
            </a:r>
            <a:r>
              <a:rPr sz="2400" dirty="0">
                <a:solidFill>
                  <a:srgbClr val="003366"/>
                </a:solidFill>
                <a:latin typeface="Arial"/>
                <a:cs typeface="Arial"/>
              </a:rPr>
              <a:t>to </a:t>
            </a:r>
            <a:r>
              <a:rPr sz="2400" spc="-5" dirty="0">
                <a:solidFill>
                  <a:srgbClr val="003366"/>
                </a:solidFill>
                <a:latin typeface="Arial"/>
                <a:cs typeface="Arial"/>
              </a:rPr>
              <a:t>255 </a:t>
            </a:r>
            <a:r>
              <a:rPr sz="2400" dirty="0">
                <a:solidFill>
                  <a:srgbClr val="003366"/>
                </a:solidFill>
                <a:latin typeface="Arial"/>
                <a:cs typeface="Arial"/>
              </a:rPr>
              <a:t>is </a:t>
            </a:r>
            <a:r>
              <a:rPr sz="2400" spc="-5" dirty="0">
                <a:solidFill>
                  <a:srgbClr val="003366"/>
                </a:solidFill>
                <a:latin typeface="Arial"/>
                <a:cs typeface="Arial"/>
              </a:rPr>
              <a:t>equal </a:t>
            </a:r>
            <a:r>
              <a:rPr sz="2400" dirty="0">
                <a:solidFill>
                  <a:srgbClr val="003366"/>
                </a:solidFill>
                <a:latin typeface="Arial"/>
                <a:cs typeface="Arial"/>
              </a:rPr>
              <a:t>to the </a:t>
            </a:r>
            <a:r>
              <a:rPr sz="2400" spc="-5" dirty="0">
                <a:solidFill>
                  <a:srgbClr val="003366"/>
                </a:solidFill>
                <a:latin typeface="Arial"/>
                <a:cs typeface="Arial"/>
              </a:rPr>
              <a:t>number </a:t>
            </a:r>
            <a:r>
              <a:rPr sz="2400" dirty="0">
                <a:solidFill>
                  <a:srgbClr val="003366"/>
                </a:solidFill>
                <a:latin typeface="Arial"/>
                <a:cs typeface="Arial"/>
              </a:rPr>
              <a:t>of </a:t>
            </a:r>
            <a:r>
              <a:rPr sz="2400" spc="-10" dirty="0">
                <a:solidFill>
                  <a:srgbClr val="003366"/>
                </a:solidFill>
                <a:latin typeface="Arial"/>
                <a:cs typeface="Arial"/>
              </a:rPr>
              <a:t>pixels </a:t>
            </a:r>
            <a:r>
              <a:rPr sz="2400" dirty="0">
                <a:solidFill>
                  <a:srgbClr val="003366"/>
                </a:solidFill>
                <a:latin typeface="Arial"/>
                <a:cs typeface="Arial"/>
              </a:rPr>
              <a:t>in the </a:t>
            </a:r>
            <a:r>
              <a:rPr sz="2400" spc="-5" dirty="0">
                <a:solidFill>
                  <a:srgbClr val="003366"/>
                </a:solidFill>
                <a:latin typeface="Arial"/>
                <a:cs typeface="Arial"/>
              </a:rPr>
              <a:t>image, </a:t>
            </a:r>
            <a:r>
              <a:rPr sz="2400" spc="-65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3366"/>
                </a:solidFill>
                <a:latin typeface="Arial"/>
                <a:cs typeface="Arial"/>
              </a:rPr>
              <a:t>the sum</a:t>
            </a:r>
            <a:r>
              <a:rPr sz="2400" spc="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3366"/>
                </a:solidFill>
                <a:latin typeface="Arial"/>
                <a:cs typeface="Arial"/>
              </a:rPr>
              <a:t>of</a:t>
            </a:r>
            <a:r>
              <a:rPr sz="2400" spc="-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2400" i="1" spc="-5" dirty="0">
                <a:solidFill>
                  <a:srgbClr val="003366"/>
                </a:solidFill>
                <a:latin typeface="Arial"/>
                <a:cs typeface="Arial"/>
              </a:rPr>
              <a:t>p</a:t>
            </a:r>
            <a:r>
              <a:rPr sz="2400" spc="-5" dirty="0">
                <a:solidFill>
                  <a:srgbClr val="003366"/>
                </a:solidFill>
                <a:latin typeface="Arial"/>
                <a:cs typeface="Arial"/>
              </a:rPr>
              <a:t>(</a:t>
            </a:r>
            <a:r>
              <a:rPr sz="2400" i="1" spc="-5" dirty="0">
                <a:solidFill>
                  <a:srgbClr val="003366"/>
                </a:solidFill>
                <a:latin typeface="Arial"/>
                <a:cs typeface="Arial"/>
              </a:rPr>
              <a:t>g</a:t>
            </a:r>
            <a:r>
              <a:rPr sz="2400" spc="-5" dirty="0">
                <a:solidFill>
                  <a:srgbClr val="003366"/>
                </a:solidFill>
                <a:latin typeface="Arial"/>
                <a:cs typeface="Arial"/>
              </a:rPr>
              <a:t>)</a:t>
            </a:r>
            <a:r>
              <a:rPr sz="2400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3366"/>
                </a:solidFill>
                <a:latin typeface="Arial"/>
                <a:cs typeface="Arial"/>
              </a:rPr>
              <a:t>over</a:t>
            </a:r>
            <a:r>
              <a:rPr sz="2400" spc="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3366"/>
                </a:solidFill>
                <a:latin typeface="Arial"/>
                <a:cs typeface="Arial"/>
              </a:rPr>
              <a:t>all</a:t>
            </a:r>
            <a:r>
              <a:rPr sz="2400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2400" i="1" spc="-5" dirty="0">
                <a:solidFill>
                  <a:srgbClr val="003366"/>
                </a:solidFill>
                <a:latin typeface="Arial"/>
                <a:cs typeface="Arial"/>
              </a:rPr>
              <a:t>g</a:t>
            </a:r>
            <a:r>
              <a:rPr sz="2400" i="1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3366"/>
                </a:solidFill>
                <a:latin typeface="Arial"/>
                <a:cs typeface="Arial"/>
              </a:rPr>
              <a:t>is</a:t>
            </a:r>
            <a:r>
              <a:rPr sz="2400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3366"/>
                </a:solidFill>
                <a:latin typeface="Arial"/>
                <a:cs typeface="Arial"/>
              </a:rPr>
              <a:t>1</a:t>
            </a:r>
            <a:r>
              <a:rPr sz="2400" i="1" spc="-5" dirty="0">
                <a:solidFill>
                  <a:srgbClr val="003366"/>
                </a:solidFill>
                <a:latin typeface="Arial"/>
                <a:cs typeface="Arial"/>
              </a:rPr>
              <a:t>.</a:t>
            </a:r>
            <a:endParaRPr sz="2400">
              <a:latin typeface="Arial"/>
              <a:cs typeface="Arial"/>
            </a:endParaRPr>
          </a:p>
          <a:p>
            <a:pPr marL="241300" indent="-229235">
              <a:lnSpc>
                <a:spcPct val="100000"/>
              </a:lnSpc>
              <a:spcBef>
                <a:spcPts val="1445"/>
              </a:spcBef>
              <a:buFont typeface="Arial"/>
              <a:buChar char="•"/>
              <a:tabLst>
                <a:tab pos="241935" algn="l"/>
              </a:tabLst>
            </a:pPr>
            <a:r>
              <a:rPr sz="2400" i="1" spc="-5" dirty="0">
                <a:solidFill>
                  <a:srgbClr val="003366"/>
                </a:solidFill>
                <a:latin typeface="Arial"/>
                <a:cs typeface="Arial"/>
              </a:rPr>
              <a:t>p</a:t>
            </a:r>
            <a:r>
              <a:rPr sz="2400" i="1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3366"/>
                </a:solidFill>
                <a:latin typeface="Arial"/>
                <a:cs typeface="Arial"/>
              </a:rPr>
              <a:t>is</a:t>
            </a:r>
            <a:r>
              <a:rPr sz="2400" spc="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3366"/>
                </a:solidFill>
                <a:latin typeface="Arial"/>
                <a:cs typeface="Arial"/>
              </a:rPr>
              <a:t>the</a:t>
            </a:r>
            <a:r>
              <a:rPr sz="2400" spc="-10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FF0000"/>
                </a:solidFill>
                <a:latin typeface="Arial"/>
                <a:cs typeface="Arial"/>
              </a:rPr>
              <a:t>normalized</a:t>
            </a:r>
            <a:r>
              <a:rPr sz="2400" spc="2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FF0000"/>
                </a:solidFill>
                <a:latin typeface="Arial"/>
                <a:cs typeface="Arial"/>
              </a:rPr>
              <a:t>histogram</a:t>
            </a:r>
            <a:r>
              <a:rPr sz="2400" spc="2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3366"/>
                </a:solidFill>
                <a:latin typeface="Arial"/>
                <a:cs typeface="Arial"/>
              </a:rPr>
              <a:t>of</a:t>
            </a:r>
            <a:r>
              <a:rPr sz="2400" spc="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3366"/>
                </a:solidFill>
                <a:latin typeface="Arial"/>
                <a:cs typeface="Arial"/>
              </a:rPr>
              <a:t>the</a:t>
            </a:r>
            <a:r>
              <a:rPr sz="2400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3366"/>
                </a:solidFill>
                <a:latin typeface="Arial"/>
                <a:cs typeface="Arial"/>
              </a:rPr>
              <a:t>image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119115"/>
            <a:ext cx="344170" cy="15240"/>
          </a:xfrm>
          <a:custGeom>
            <a:avLst/>
            <a:gdLst/>
            <a:ahLst/>
            <a:cxnLst/>
            <a:rect l="l" t="t" r="r" b="b"/>
            <a:pathLst>
              <a:path w="344170" h="15239">
                <a:moveTo>
                  <a:pt x="0" y="15239"/>
                </a:moveTo>
                <a:lnTo>
                  <a:pt x="343662" y="15239"/>
                </a:lnTo>
                <a:lnTo>
                  <a:pt x="343662" y="0"/>
                </a:lnTo>
                <a:lnTo>
                  <a:pt x="0" y="0"/>
                </a:lnTo>
                <a:lnTo>
                  <a:pt x="0" y="15239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5050535"/>
            <a:ext cx="342900" cy="12700"/>
          </a:xfrm>
          <a:custGeom>
            <a:avLst/>
            <a:gdLst/>
            <a:ahLst/>
            <a:cxnLst/>
            <a:rect l="l" t="t" r="r" b="b"/>
            <a:pathLst>
              <a:path w="342900" h="12700">
                <a:moveTo>
                  <a:pt x="342900" y="0"/>
                </a:moveTo>
                <a:lnTo>
                  <a:pt x="0" y="0"/>
                </a:lnTo>
                <a:lnTo>
                  <a:pt x="0" y="12191"/>
                </a:lnTo>
                <a:lnTo>
                  <a:pt x="342900" y="12191"/>
                </a:lnTo>
                <a:lnTo>
                  <a:pt x="342900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4361688"/>
            <a:ext cx="344170" cy="66040"/>
          </a:xfrm>
          <a:custGeom>
            <a:avLst/>
            <a:gdLst/>
            <a:ahLst/>
            <a:cxnLst/>
            <a:rect l="l" t="t" r="r" b="b"/>
            <a:pathLst>
              <a:path w="344170" h="66039">
                <a:moveTo>
                  <a:pt x="342900" y="56388"/>
                </a:moveTo>
                <a:lnTo>
                  <a:pt x="0" y="56388"/>
                </a:lnTo>
                <a:lnTo>
                  <a:pt x="0" y="65544"/>
                </a:lnTo>
                <a:lnTo>
                  <a:pt x="342900" y="65544"/>
                </a:lnTo>
                <a:lnTo>
                  <a:pt x="342900" y="56388"/>
                </a:lnTo>
                <a:close/>
              </a:path>
              <a:path w="344170" h="66039">
                <a:moveTo>
                  <a:pt x="343662" y="0"/>
                </a:moveTo>
                <a:lnTo>
                  <a:pt x="0" y="0"/>
                </a:lnTo>
                <a:lnTo>
                  <a:pt x="0" y="38100"/>
                </a:lnTo>
                <a:lnTo>
                  <a:pt x="343662" y="38100"/>
                </a:lnTo>
                <a:lnTo>
                  <a:pt x="343662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4975859"/>
            <a:ext cx="344170" cy="20320"/>
          </a:xfrm>
          <a:custGeom>
            <a:avLst/>
            <a:gdLst/>
            <a:ahLst/>
            <a:cxnLst/>
            <a:rect l="l" t="t" r="r" b="b"/>
            <a:pathLst>
              <a:path w="344170" h="20320">
                <a:moveTo>
                  <a:pt x="343662" y="0"/>
                </a:moveTo>
                <a:lnTo>
                  <a:pt x="0" y="0"/>
                </a:lnTo>
                <a:lnTo>
                  <a:pt x="0" y="19812"/>
                </a:lnTo>
                <a:lnTo>
                  <a:pt x="343662" y="19812"/>
                </a:lnTo>
                <a:lnTo>
                  <a:pt x="343662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4771644"/>
            <a:ext cx="344170" cy="29209"/>
          </a:xfrm>
          <a:custGeom>
            <a:avLst/>
            <a:gdLst/>
            <a:ahLst/>
            <a:cxnLst/>
            <a:rect l="l" t="t" r="r" b="b"/>
            <a:pathLst>
              <a:path w="344170" h="29210">
                <a:moveTo>
                  <a:pt x="343662" y="0"/>
                </a:moveTo>
                <a:lnTo>
                  <a:pt x="0" y="0"/>
                </a:lnTo>
                <a:lnTo>
                  <a:pt x="0" y="28955"/>
                </a:lnTo>
                <a:lnTo>
                  <a:pt x="343662" y="28955"/>
                </a:lnTo>
                <a:lnTo>
                  <a:pt x="343662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0" y="4649723"/>
            <a:ext cx="342900" cy="12700"/>
          </a:xfrm>
          <a:custGeom>
            <a:avLst/>
            <a:gdLst/>
            <a:ahLst/>
            <a:cxnLst/>
            <a:rect l="l" t="t" r="r" b="b"/>
            <a:pathLst>
              <a:path w="342900" h="12700">
                <a:moveTo>
                  <a:pt x="342900" y="0"/>
                </a:moveTo>
                <a:lnTo>
                  <a:pt x="0" y="0"/>
                </a:lnTo>
                <a:lnTo>
                  <a:pt x="0" y="12191"/>
                </a:lnTo>
                <a:lnTo>
                  <a:pt x="342900" y="12191"/>
                </a:lnTo>
                <a:lnTo>
                  <a:pt x="342900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0" y="4946903"/>
            <a:ext cx="342900" cy="9525"/>
          </a:xfrm>
          <a:custGeom>
            <a:avLst/>
            <a:gdLst/>
            <a:ahLst/>
            <a:cxnLst/>
            <a:rect l="l" t="t" r="r" b="b"/>
            <a:pathLst>
              <a:path w="342900" h="9525">
                <a:moveTo>
                  <a:pt x="342900" y="0"/>
                </a:moveTo>
                <a:lnTo>
                  <a:pt x="0" y="0"/>
                </a:lnTo>
                <a:lnTo>
                  <a:pt x="0" y="9144"/>
                </a:lnTo>
                <a:lnTo>
                  <a:pt x="342900" y="9144"/>
                </a:lnTo>
                <a:lnTo>
                  <a:pt x="342900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0" y="4450079"/>
            <a:ext cx="342900" cy="12700"/>
          </a:xfrm>
          <a:custGeom>
            <a:avLst/>
            <a:gdLst/>
            <a:ahLst/>
            <a:cxnLst/>
            <a:rect l="l" t="t" r="r" b="b"/>
            <a:pathLst>
              <a:path w="342900" h="12700">
                <a:moveTo>
                  <a:pt x="342900" y="0"/>
                </a:moveTo>
                <a:lnTo>
                  <a:pt x="0" y="0"/>
                </a:lnTo>
                <a:lnTo>
                  <a:pt x="0" y="12192"/>
                </a:lnTo>
                <a:lnTo>
                  <a:pt x="342900" y="12192"/>
                </a:lnTo>
                <a:lnTo>
                  <a:pt x="342900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0" y="4535423"/>
            <a:ext cx="342900" cy="12700"/>
          </a:xfrm>
          <a:custGeom>
            <a:avLst/>
            <a:gdLst/>
            <a:ahLst/>
            <a:cxnLst/>
            <a:rect l="l" t="t" r="r" b="b"/>
            <a:pathLst>
              <a:path w="342900" h="12700">
                <a:moveTo>
                  <a:pt x="342900" y="0"/>
                </a:moveTo>
                <a:lnTo>
                  <a:pt x="0" y="0"/>
                </a:lnTo>
                <a:lnTo>
                  <a:pt x="0" y="12191"/>
                </a:lnTo>
                <a:lnTo>
                  <a:pt x="342900" y="12191"/>
                </a:lnTo>
                <a:lnTo>
                  <a:pt x="342900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0" y="4818888"/>
            <a:ext cx="344170" cy="47625"/>
          </a:xfrm>
          <a:custGeom>
            <a:avLst/>
            <a:gdLst/>
            <a:ahLst/>
            <a:cxnLst/>
            <a:rect l="l" t="t" r="r" b="b"/>
            <a:pathLst>
              <a:path w="344170" h="47625">
                <a:moveTo>
                  <a:pt x="342900" y="0"/>
                </a:moveTo>
                <a:lnTo>
                  <a:pt x="0" y="0"/>
                </a:lnTo>
                <a:lnTo>
                  <a:pt x="0" y="9156"/>
                </a:lnTo>
                <a:lnTo>
                  <a:pt x="342900" y="9156"/>
                </a:lnTo>
                <a:lnTo>
                  <a:pt x="342900" y="0"/>
                </a:lnTo>
                <a:close/>
              </a:path>
              <a:path w="344170" h="47625">
                <a:moveTo>
                  <a:pt x="343662" y="27432"/>
                </a:moveTo>
                <a:lnTo>
                  <a:pt x="0" y="27432"/>
                </a:lnTo>
                <a:lnTo>
                  <a:pt x="0" y="47244"/>
                </a:lnTo>
                <a:lnTo>
                  <a:pt x="343662" y="47244"/>
                </a:lnTo>
                <a:lnTo>
                  <a:pt x="343662" y="27432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0" y="4183379"/>
            <a:ext cx="344170" cy="29209"/>
          </a:xfrm>
          <a:custGeom>
            <a:avLst/>
            <a:gdLst/>
            <a:ahLst/>
            <a:cxnLst/>
            <a:rect l="l" t="t" r="r" b="b"/>
            <a:pathLst>
              <a:path w="344170" h="29210">
                <a:moveTo>
                  <a:pt x="343662" y="0"/>
                </a:moveTo>
                <a:lnTo>
                  <a:pt x="0" y="0"/>
                </a:lnTo>
                <a:lnTo>
                  <a:pt x="0" y="28956"/>
                </a:lnTo>
                <a:lnTo>
                  <a:pt x="343662" y="28956"/>
                </a:lnTo>
                <a:lnTo>
                  <a:pt x="343662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0" y="4062984"/>
            <a:ext cx="342900" cy="12700"/>
          </a:xfrm>
          <a:custGeom>
            <a:avLst/>
            <a:gdLst/>
            <a:ahLst/>
            <a:cxnLst/>
            <a:rect l="l" t="t" r="r" b="b"/>
            <a:pathLst>
              <a:path w="342900" h="12700">
                <a:moveTo>
                  <a:pt x="342900" y="0"/>
                </a:moveTo>
                <a:lnTo>
                  <a:pt x="0" y="0"/>
                </a:lnTo>
                <a:lnTo>
                  <a:pt x="0" y="12191"/>
                </a:lnTo>
                <a:lnTo>
                  <a:pt x="342900" y="12191"/>
                </a:lnTo>
                <a:lnTo>
                  <a:pt x="342900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0" y="3948684"/>
            <a:ext cx="342900" cy="12700"/>
          </a:xfrm>
          <a:custGeom>
            <a:avLst/>
            <a:gdLst/>
            <a:ahLst/>
            <a:cxnLst/>
            <a:rect l="l" t="t" r="r" b="b"/>
            <a:pathLst>
              <a:path w="342900" h="12700">
                <a:moveTo>
                  <a:pt x="342900" y="0"/>
                </a:moveTo>
                <a:lnTo>
                  <a:pt x="0" y="0"/>
                </a:lnTo>
                <a:lnTo>
                  <a:pt x="0" y="12191"/>
                </a:lnTo>
                <a:lnTo>
                  <a:pt x="342900" y="12191"/>
                </a:lnTo>
                <a:lnTo>
                  <a:pt x="342900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0" y="4230623"/>
            <a:ext cx="344170" cy="48895"/>
          </a:xfrm>
          <a:custGeom>
            <a:avLst/>
            <a:gdLst/>
            <a:ahLst/>
            <a:cxnLst/>
            <a:rect l="l" t="t" r="r" b="b"/>
            <a:pathLst>
              <a:path w="344170" h="48895">
                <a:moveTo>
                  <a:pt x="342900" y="0"/>
                </a:moveTo>
                <a:lnTo>
                  <a:pt x="0" y="0"/>
                </a:lnTo>
                <a:lnTo>
                  <a:pt x="0" y="9144"/>
                </a:lnTo>
                <a:lnTo>
                  <a:pt x="342900" y="9144"/>
                </a:lnTo>
                <a:lnTo>
                  <a:pt x="342900" y="0"/>
                </a:lnTo>
                <a:close/>
              </a:path>
              <a:path w="344170" h="48895">
                <a:moveTo>
                  <a:pt x="343662" y="28956"/>
                </a:moveTo>
                <a:lnTo>
                  <a:pt x="0" y="28956"/>
                </a:lnTo>
                <a:lnTo>
                  <a:pt x="0" y="48768"/>
                </a:lnTo>
                <a:lnTo>
                  <a:pt x="343662" y="48768"/>
                </a:lnTo>
                <a:lnTo>
                  <a:pt x="343662" y="28956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0" y="3753611"/>
            <a:ext cx="344170" cy="125095"/>
          </a:xfrm>
          <a:custGeom>
            <a:avLst/>
            <a:gdLst/>
            <a:ahLst/>
            <a:cxnLst/>
            <a:rect l="l" t="t" r="r" b="b"/>
            <a:pathLst>
              <a:path w="344170" h="125095">
                <a:moveTo>
                  <a:pt x="342900" y="0"/>
                </a:moveTo>
                <a:lnTo>
                  <a:pt x="0" y="0"/>
                </a:lnTo>
                <a:lnTo>
                  <a:pt x="0" y="9144"/>
                </a:lnTo>
                <a:lnTo>
                  <a:pt x="342900" y="9144"/>
                </a:lnTo>
                <a:lnTo>
                  <a:pt x="342900" y="0"/>
                </a:lnTo>
                <a:close/>
              </a:path>
              <a:path w="344170" h="125095">
                <a:moveTo>
                  <a:pt x="343662" y="105156"/>
                </a:moveTo>
                <a:lnTo>
                  <a:pt x="0" y="105156"/>
                </a:lnTo>
                <a:lnTo>
                  <a:pt x="0" y="124968"/>
                </a:lnTo>
                <a:lnTo>
                  <a:pt x="343662" y="124968"/>
                </a:lnTo>
                <a:lnTo>
                  <a:pt x="343662" y="105156"/>
                </a:lnTo>
                <a:close/>
              </a:path>
              <a:path w="344170" h="125095">
                <a:moveTo>
                  <a:pt x="343662" y="42672"/>
                </a:moveTo>
                <a:lnTo>
                  <a:pt x="0" y="42672"/>
                </a:lnTo>
                <a:lnTo>
                  <a:pt x="0" y="80772"/>
                </a:lnTo>
                <a:lnTo>
                  <a:pt x="343662" y="80772"/>
                </a:lnTo>
                <a:lnTo>
                  <a:pt x="343662" y="42672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0" y="3601211"/>
            <a:ext cx="344170" cy="29209"/>
          </a:xfrm>
          <a:custGeom>
            <a:avLst/>
            <a:gdLst/>
            <a:ahLst/>
            <a:cxnLst/>
            <a:rect l="l" t="t" r="r" b="b"/>
            <a:pathLst>
              <a:path w="344170" h="29210">
                <a:moveTo>
                  <a:pt x="343662" y="0"/>
                </a:moveTo>
                <a:lnTo>
                  <a:pt x="0" y="0"/>
                </a:lnTo>
                <a:lnTo>
                  <a:pt x="0" y="28955"/>
                </a:lnTo>
                <a:lnTo>
                  <a:pt x="343662" y="28955"/>
                </a:lnTo>
                <a:lnTo>
                  <a:pt x="343662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0" y="3532632"/>
            <a:ext cx="342900" cy="12700"/>
          </a:xfrm>
          <a:custGeom>
            <a:avLst/>
            <a:gdLst/>
            <a:ahLst/>
            <a:cxnLst/>
            <a:rect l="l" t="t" r="r" b="b"/>
            <a:pathLst>
              <a:path w="342900" h="12700">
                <a:moveTo>
                  <a:pt x="342900" y="0"/>
                </a:moveTo>
                <a:lnTo>
                  <a:pt x="0" y="0"/>
                </a:lnTo>
                <a:lnTo>
                  <a:pt x="0" y="12192"/>
                </a:lnTo>
                <a:lnTo>
                  <a:pt x="342900" y="12192"/>
                </a:lnTo>
                <a:lnTo>
                  <a:pt x="342900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0" y="3677411"/>
            <a:ext cx="344170" cy="20320"/>
          </a:xfrm>
          <a:custGeom>
            <a:avLst/>
            <a:gdLst/>
            <a:ahLst/>
            <a:cxnLst/>
            <a:rect l="l" t="t" r="r" b="b"/>
            <a:pathLst>
              <a:path w="344170" h="20320">
                <a:moveTo>
                  <a:pt x="343662" y="0"/>
                </a:moveTo>
                <a:lnTo>
                  <a:pt x="0" y="0"/>
                </a:lnTo>
                <a:lnTo>
                  <a:pt x="0" y="19812"/>
                </a:lnTo>
                <a:lnTo>
                  <a:pt x="343662" y="19812"/>
                </a:lnTo>
                <a:lnTo>
                  <a:pt x="343662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0" y="3457955"/>
            <a:ext cx="344170" cy="20320"/>
          </a:xfrm>
          <a:custGeom>
            <a:avLst/>
            <a:gdLst/>
            <a:ahLst/>
            <a:cxnLst/>
            <a:rect l="l" t="t" r="r" b="b"/>
            <a:pathLst>
              <a:path w="344170" h="20320">
                <a:moveTo>
                  <a:pt x="343662" y="0"/>
                </a:moveTo>
                <a:lnTo>
                  <a:pt x="0" y="0"/>
                </a:lnTo>
                <a:lnTo>
                  <a:pt x="0" y="19811"/>
                </a:lnTo>
                <a:lnTo>
                  <a:pt x="343662" y="19811"/>
                </a:lnTo>
                <a:lnTo>
                  <a:pt x="343662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0" y="3253740"/>
            <a:ext cx="344170" cy="29209"/>
          </a:xfrm>
          <a:custGeom>
            <a:avLst/>
            <a:gdLst/>
            <a:ahLst/>
            <a:cxnLst/>
            <a:rect l="l" t="t" r="r" b="b"/>
            <a:pathLst>
              <a:path w="344170" h="29210">
                <a:moveTo>
                  <a:pt x="343662" y="0"/>
                </a:moveTo>
                <a:lnTo>
                  <a:pt x="0" y="0"/>
                </a:lnTo>
                <a:lnTo>
                  <a:pt x="0" y="28955"/>
                </a:lnTo>
                <a:lnTo>
                  <a:pt x="343662" y="28955"/>
                </a:lnTo>
                <a:lnTo>
                  <a:pt x="343662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0" y="3429000"/>
            <a:ext cx="342900" cy="9525"/>
          </a:xfrm>
          <a:custGeom>
            <a:avLst/>
            <a:gdLst/>
            <a:ahLst/>
            <a:cxnLst/>
            <a:rect l="l" t="t" r="r" b="b"/>
            <a:pathLst>
              <a:path w="342900" h="9525">
                <a:moveTo>
                  <a:pt x="342900" y="0"/>
                </a:moveTo>
                <a:lnTo>
                  <a:pt x="0" y="0"/>
                </a:lnTo>
                <a:lnTo>
                  <a:pt x="0" y="9144"/>
                </a:lnTo>
                <a:lnTo>
                  <a:pt x="342900" y="9144"/>
                </a:lnTo>
                <a:lnTo>
                  <a:pt x="342900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0" y="3300983"/>
            <a:ext cx="344170" cy="48895"/>
          </a:xfrm>
          <a:custGeom>
            <a:avLst/>
            <a:gdLst/>
            <a:ahLst/>
            <a:cxnLst/>
            <a:rect l="l" t="t" r="r" b="b"/>
            <a:pathLst>
              <a:path w="344170" h="48895">
                <a:moveTo>
                  <a:pt x="342900" y="0"/>
                </a:moveTo>
                <a:lnTo>
                  <a:pt x="0" y="0"/>
                </a:lnTo>
                <a:lnTo>
                  <a:pt x="0" y="9144"/>
                </a:lnTo>
                <a:lnTo>
                  <a:pt x="342900" y="9144"/>
                </a:lnTo>
                <a:lnTo>
                  <a:pt x="342900" y="0"/>
                </a:lnTo>
                <a:close/>
              </a:path>
              <a:path w="344170" h="48895">
                <a:moveTo>
                  <a:pt x="343662" y="28968"/>
                </a:moveTo>
                <a:lnTo>
                  <a:pt x="0" y="28968"/>
                </a:lnTo>
                <a:lnTo>
                  <a:pt x="0" y="48768"/>
                </a:lnTo>
                <a:lnTo>
                  <a:pt x="343662" y="48768"/>
                </a:lnTo>
                <a:lnTo>
                  <a:pt x="343662" y="28968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0" y="3080003"/>
            <a:ext cx="344170" cy="125095"/>
          </a:xfrm>
          <a:custGeom>
            <a:avLst/>
            <a:gdLst/>
            <a:ahLst/>
            <a:cxnLst/>
            <a:rect l="l" t="t" r="r" b="b"/>
            <a:pathLst>
              <a:path w="344170" h="125094">
                <a:moveTo>
                  <a:pt x="342900" y="0"/>
                </a:moveTo>
                <a:lnTo>
                  <a:pt x="0" y="0"/>
                </a:lnTo>
                <a:lnTo>
                  <a:pt x="0" y="9144"/>
                </a:lnTo>
                <a:lnTo>
                  <a:pt x="342900" y="9144"/>
                </a:lnTo>
                <a:lnTo>
                  <a:pt x="342900" y="0"/>
                </a:lnTo>
                <a:close/>
              </a:path>
              <a:path w="344170" h="125094">
                <a:moveTo>
                  <a:pt x="343662" y="105156"/>
                </a:moveTo>
                <a:lnTo>
                  <a:pt x="0" y="105156"/>
                </a:lnTo>
                <a:lnTo>
                  <a:pt x="0" y="124968"/>
                </a:lnTo>
                <a:lnTo>
                  <a:pt x="343662" y="124968"/>
                </a:lnTo>
                <a:lnTo>
                  <a:pt x="343662" y="105156"/>
                </a:lnTo>
                <a:close/>
              </a:path>
              <a:path w="344170" h="125094">
                <a:moveTo>
                  <a:pt x="343662" y="42672"/>
                </a:moveTo>
                <a:lnTo>
                  <a:pt x="0" y="42672"/>
                </a:lnTo>
                <a:lnTo>
                  <a:pt x="0" y="80772"/>
                </a:lnTo>
                <a:lnTo>
                  <a:pt x="343662" y="80772"/>
                </a:lnTo>
                <a:lnTo>
                  <a:pt x="343662" y="42672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0" y="2927604"/>
            <a:ext cx="344170" cy="29209"/>
          </a:xfrm>
          <a:custGeom>
            <a:avLst/>
            <a:gdLst/>
            <a:ahLst/>
            <a:cxnLst/>
            <a:rect l="l" t="t" r="r" b="b"/>
            <a:pathLst>
              <a:path w="344170" h="29210">
                <a:moveTo>
                  <a:pt x="343662" y="0"/>
                </a:moveTo>
                <a:lnTo>
                  <a:pt x="0" y="0"/>
                </a:lnTo>
                <a:lnTo>
                  <a:pt x="0" y="28955"/>
                </a:lnTo>
                <a:lnTo>
                  <a:pt x="343662" y="28955"/>
                </a:lnTo>
                <a:lnTo>
                  <a:pt x="343662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0" y="2859023"/>
            <a:ext cx="342900" cy="12700"/>
          </a:xfrm>
          <a:custGeom>
            <a:avLst/>
            <a:gdLst/>
            <a:ahLst/>
            <a:cxnLst/>
            <a:rect l="l" t="t" r="r" b="b"/>
            <a:pathLst>
              <a:path w="342900" h="12700">
                <a:moveTo>
                  <a:pt x="342900" y="0"/>
                </a:moveTo>
                <a:lnTo>
                  <a:pt x="0" y="0"/>
                </a:lnTo>
                <a:lnTo>
                  <a:pt x="0" y="12192"/>
                </a:lnTo>
                <a:lnTo>
                  <a:pt x="342900" y="12192"/>
                </a:lnTo>
                <a:lnTo>
                  <a:pt x="342900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0" y="3003804"/>
            <a:ext cx="344170" cy="20320"/>
          </a:xfrm>
          <a:custGeom>
            <a:avLst/>
            <a:gdLst/>
            <a:ahLst/>
            <a:cxnLst/>
            <a:rect l="l" t="t" r="r" b="b"/>
            <a:pathLst>
              <a:path w="344170" h="20319">
                <a:moveTo>
                  <a:pt x="343662" y="0"/>
                </a:moveTo>
                <a:lnTo>
                  <a:pt x="0" y="0"/>
                </a:lnTo>
                <a:lnTo>
                  <a:pt x="0" y="19811"/>
                </a:lnTo>
                <a:lnTo>
                  <a:pt x="343662" y="19811"/>
                </a:lnTo>
                <a:lnTo>
                  <a:pt x="343662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0" y="2170175"/>
            <a:ext cx="344170" cy="67310"/>
          </a:xfrm>
          <a:custGeom>
            <a:avLst/>
            <a:gdLst/>
            <a:ahLst/>
            <a:cxnLst/>
            <a:rect l="l" t="t" r="r" b="b"/>
            <a:pathLst>
              <a:path w="344170" h="67310">
                <a:moveTo>
                  <a:pt x="342900" y="57912"/>
                </a:moveTo>
                <a:lnTo>
                  <a:pt x="0" y="57912"/>
                </a:lnTo>
                <a:lnTo>
                  <a:pt x="0" y="67056"/>
                </a:lnTo>
                <a:lnTo>
                  <a:pt x="342900" y="67056"/>
                </a:lnTo>
                <a:lnTo>
                  <a:pt x="342900" y="57912"/>
                </a:lnTo>
                <a:close/>
              </a:path>
              <a:path w="344170" h="67310">
                <a:moveTo>
                  <a:pt x="343662" y="0"/>
                </a:moveTo>
                <a:lnTo>
                  <a:pt x="0" y="0"/>
                </a:lnTo>
                <a:lnTo>
                  <a:pt x="0" y="38100"/>
                </a:lnTo>
                <a:lnTo>
                  <a:pt x="343662" y="38100"/>
                </a:lnTo>
                <a:lnTo>
                  <a:pt x="343662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0" y="2784348"/>
            <a:ext cx="344170" cy="20320"/>
          </a:xfrm>
          <a:custGeom>
            <a:avLst/>
            <a:gdLst/>
            <a:ahLst/>
            <a:cxnLst/>
            <a:rect l="l" t="t" r="r" b="b"/>
            <a:pathLst>
              <a:path w="344170" h="20319">
                <a:moveTo>
                  <a:pt x="343662" y="0"/>
                </a:moveTo>
                <a:lnTo>
                  <a:pt x="0" y="0"/>
                </a:lnTo>
                <a:lnTo>
                  <a:pt x="0" y="19811"/>
                </a:lnTo>
                <a:lnTo>
                  <a:pt x="343662" y="19811"/>
                </a:lnTo>
                <a:lnTo>
                  <a:pt x="343662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0" y="2580132"/>
            <a:ext cx="344170" cy="29209"/>
          </a:xfrm>
          <a:custGeom>
            <a:avLst/>
            <a:gdLst/>
            <a:ahLst/>
            <a:cxnLst/>
            <a:rect l="l" t="t" r="r" b="b"/>
            <a:pathLst>
              <a:path w="344170" h="29210">
                <a:moveTo>
                  <a:pt x="343662" y="0"/>
                </a:moveTo>
                <a:lnTo>
                  <a:pt x="0" y="0"/>
                </a:lnTo>
                <a:lnTo>
                  <a:pt x="0" y="28955"/>
                </a:lnTo>
                <a:lnTo>
                  <a:pt x="343662" y="28955"/>
                </a:lnTo>
                <a:lnTo>
                  <a:pt x="343662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0" y="2459735"/>
            <a:ext cx="342900" cy="12700"/>
          </a:xfrm>
          <a:custGeom>
            <a:avLst/>
            <a:gdLst/>
            <a:ahLst/>
            <a:cxnLst/>
            <a:rect l="l" t="t" r="r" b="b"/>
            <a:pathLst>
              <a:path w="342900" h="12700">
                <a:moveTo>
                  <a:pt x="342900" y="0"/>
                </a:moveTo>
                <a:lnTo>
                  <a:pt x="0" y="0"/>
                </a:lnTo>
                <a:lnTo>
                  <a:pt x="0" y="12192"/>
                </a:lnTo>
                <a:lnTo>
                  <a:pt x="342900" y="12192"/>
                </a:lnTo>
                <a:lnTo>
                  <a:pt x="342900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0" y="2755392"/>
            <a:ext cx="342900" cy="9525"/>
          </a:xfrm>
          <a:custGeom>
            <a:avLst/>
            <a:gdLst/>
            <a:ahLst/>
            <a:cxnLst/>
            <a:rect l="l" t="t" r="r" b="b"/>
            <a:pathLst>
              <a:path w="342900" h="9525">
                <a:moveTo>
                  <a:pt x="342900" y="0"/>
                </a:moveTo>
                <a:lnTo>
                  <a:pt x="0" y="0"/>
                </a:lnTo>
                <a:lnTo>
                  <a:pt x="0" y="9144"/>
                </a:lnTo>
                <a:lnTo>
                  <a:pt x="342900" y="9144"/>
                </a:lnTo>
                <a:lnTo>
                  <a:pt x="342900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0" y="2258567"/>
            <a:ext cx="342900" cy="12700"/>
          </a:xfrm>
          <a:custGeom>
            <a:avLst/>
            <a:gdLst/>
            <a:ahLst/>
            <a:cxnLst/>
            <a:rect l="l" t="t" r="r" b="b"/>
            <a:pathLst>
              <a:path w="342900" h="12700">
                <a:moveTo>
                  <a:pt x="342900" y="0"/>
                </a:moveTo>
                <a:lnTo>
                  <a:pt x="0" y="0"/>
                </a:lnTo>
                <a:lnTo>
                  <a:pt x="0" y="12192"/>
                </a:lnTo>
                <a:lnTo>
                  <a:pt x="342900" y="12192"/>
                </a:lnTo>
                <a:lnTo>
                  <a:pt x="342900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0" y="2345435"/>
            <a:ext cx="342900" cy="12700"/>
          </a:xfrm>
          <a:custGeom>
            <a:avLst/>
            <a:gdLst/>
            <a:ahLst/>
            <a:cxnLst/>
            <a:rect l="l" t="t" r="r" b="b"/>
            <a:pathLst>
              <a:path w="342900" h="12700">
                <a:moveTo>
                  <a:pt x="342900" y="0"/>
                </a:moveTo>
                <a:lnTo>
                  <a:pt x="0" y="0"/>
                </a:lnTo>
                <a:lnTo>
                  <a:pt x="0" y="12192"/>
                </a:lnTo>
                <a:lnTo>
                  <a:pt x="342900" y="12192"/>
                </a:lnTo>
                <a:lnTo>
                  <a:pt x="342900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0" y="2627375"/>
            <a:ext cx="344170" cy="48895"/>
          </a:xfrm>
          <a:custGeom>
            <a:avLst/>
            <a:gdLst/>
            <a:ahLst/>
            <a:cxnLst/>
            <a:rect l="l" t="t" r="r" b="b"/>
            <a:pathLst>
              <a:path w="344170" h="48894">
                <a:moveTo>
                  <a:pt x="342900" y="0"/>
                </a:moveTo>
                <a:lnTo>
                  <a:pt x="0" y="0"/>
                </a:lnTo>
                <a:lnTo>
                  <a:pt x="0" y="9144"/>
                </a:lnTo>
                <a:lnTo>
                  <a:pt x="342900" y="9144"/>
                </a:lnTo>
                <a:lnTo>
                  <a:pt x="342900" y="0"/>
                </a:lnTo>
                <a:close/>
              </a:path>
              <a:path w="344170" h="48894">
                <a:moveTo>
                  <a:pt x="343662" y="28956"/>
                </a:moveTo>
                <a:lnTo>
                  <a:pt x="0" y="28956"/>
                </a:lnTo>
                <a:lnTo>
                  <a:pt x="0" y="48768"/>
                </a:lnTo>
                <a:lnTo>
                  <a:pt x="343662" y="48768"/>
                </a:lnTo>
                <a:lnTo>
                  <a:pt x="343662" y="28956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0" y="1979675"/>
            <a:ext cx="344170" cy="125095"/>
          </a:xfrm>
          <a:custGeom>
            <a:avLst/>
            <a:gdLst/>
            <a:ahLst/>
            <a:cxnLst/>
            <a:rect l="l" t="t" r="r" b="b"/>
            <a:pathLst>
              <a:path w="344170" h="125094">
                <a:moveTo>
                  <a:pt x="342900" y="0"/>
                </a:moveTo>
                <a:lnTo>
                  <a:pt x="0" y="0"/>
                </a:lnTo>
                <a:lnTo>
                  <a:pt x="0" y="9144"/>
                </a:lnTo>
                <a:lnTo>
                  <a:pt x="342900" y="9144"/>
                </a:lnTo>
                <a:lnTo>
                  <a:pt x="342900" y="0"/>
                </a:lnTo>
                <a:close/>
              </a:path>
              <a:path w="344170" h="125094">
                <a:moveTo>
                  <a:pt x="343662" y="105156"/>
                </a:moveTo>
                <a:lnTo>
                  <a:pt x="0" y="105156"/>
                </a:lnTo>
                <a:lnTo>
                  <a:pt x="0" y="124968"/>
                </a:lnTo>
                <a:lnTo>
                  <a:pt x="343662" y="124968"/>
                </a:lnTo>
                <a:lnTo>
                  <a:pt x="343662" y="105156"/>
                </a:lnTo>
                <a:close/>
              </a:path>
              <a:path w="344170" h="125094">
                <a:moveTo>
                  <a:pt x="343662" y="44196"/>
                </a:moveTo>
                <a:lnTo>
                  <a:pt x="0" y="44196"/>
                </a:lnTo>
                <a:lnTo>
                  <a:pt x="0" y="82296"/>
                </a:lnTo>
                <a:lnTo>
                  <a:pt x="343662" y="82296"/>
                </a:lnTo>
                <a:lnTo>
                  <a:pt x="343662" y="44196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0" y="1827276"/>
            <a:ext cx="344170" cy="29209"/>
          </a:xfrm>
          <a:custGeom>
            <a:avLst/>
            <a:gdLst/>
            <a:ahLst/>
            <a:cxnLst/>
            <a:rect l="l" t="t" r="r" b="b"/>
            <a:pathLst>
              <a:path w="344170" h="29210">
                <a:moveTo>
                  <a:pt x="343662" y="0"/>
                </a:moveTo>
                <a:lnTo>
                  <a:pt x="0" y="0"/>
                </a:lnTo>
                <a:lnTo>
                  <a:pt x="0" y="28955"/>
                </a:lnTo>
                <a:lnTo>
                  <a:pt x="343662" y="28955"/>
                </a:lnTo>
                <a:lnTo>
                  <a:pt x="343662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0" y="1903476"/>
            <a:ext cx="344170" cy="20320"/>
          </a:xfrm>
          <a:custGeom>
            <a:avLst/>
            <a:gdLst/>
            <a:ahLst/>
            <a:cxnLst/>
            <a:rect l="l" t="t" r="r" b="b"/>
            <a:pathLst>
              <a:path w="344170" h="20319">
                <a:moveTo>
                  <a:pt x="343662" y="0"/>
                </a:moveTo>
                <a:lnTo>
                  <a:pt x="0" y="0"/>
                </a:lnTo>
                <a:lnTo>
                  <a:pt x="0" y="19811"/>
                </a:lnTo>
                <a:lnTo>
                  <a:pt x="343662" y="19811"/>
                </a:lnTo>
                <a:lnTo>
                  <a:pt x="343662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0" y="1254251"/>
            <a:ext cx="344170" cy="67310"/>
          </a:xfrm>
          <a:custGeom>
            <a:avLst/>
            <a:gdLst/>
            <a:ahLst/>
            <a:cxnLst/>
            <a:rect l="l" t="t" r="r" b="b"/>
            <a:pathLst>
              <a:path w="344170" h="67309">
                <a:moveTo>
                  <a:pt x="342900" y="57912"/>
                </a:moveTo>
                <a:lnTo>
                  <a:pt x="0" y="57912"/>
                </a:lnTo>
                <a:lnTo>
                  <a:pt x="0" y="67056"/>
                </a:lnTo>
                <a:lnTo>
                  <a:pt x="342900" y="67056"/>
                </a:lnTo>
                <a:lnTo>
                  <a:pt x="342900" y="57912"/>
                </a:lnTo>
                <a:close/>
              </a:path>
              <a:path w="344170" h="67309">
                <a:moveTo>
                  <a:pt x="343662" y="0"/>
                </a:moveTo>
                <a:lnTo>
                  <a:pt x="0" y="0"/>
                </a:lnTo>
                <a:lnTo>
                  <a:pt x="0" y="38100"/>
                </a:lnTo>
                <a:lnTo>
                  <a:pt x="343662" y="38100"/>
                </a:lnTo>
                <a:lnTo>
                  <a:pt x="343662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0" y="1664207"/>
            <a:ext cx="344170" cy="29209"/>
          </a:xfrm>
          <a:custGeom>
            <a:avLst/>
            <a:gdLst/>
            <a:ahLst/>
            <a:cxnLst/>
            <a:rect l="l" t="t" r="r" b="b"/>
            <a:pathLst>
              <a:path w="344170" h="29210">
                <a:moveTo>
                  <a:pt x="343662" y="0"/>
                </a:moveTo>
                <a:lnTo>
                  <a:pt x="0" y="0"/>
                </a:lnTo>
                <a:lnTo>
                  <a:pt x="0" y="28955"/>
                </a:lnTo>
                <a:lnTo>
                  <a:pt x="343662" y="28955"/>
                </a:lnTo>
                <a:lnTo>
                  <a:pt x="343662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0" y="1543811"/>
            <a:ext cx="342900" cy="12700"/>
          </a:xfrm>
          <a:custGeom>
            <a:avLst/>
            <a:gdLst/>
            <a:ahLst/>
            <a:cxnLst/>
            <a:rect l="l" t="t" r="r" b="b"/>
            <a:pathLst>
              <a:path w="342900" h="12700">
                <a:moveTo>
                  <a:pt x="342900" y="0"/>
                </a:moveTo>
                <a:lnTo>
                  <a:pt x="0" y="0"/>
                </a:lnTo>
                <a:lnTo>
                  <a:pt x="0" y="12192"/>
                </a:lnTo>
                <a:lnTo>
                  <a:pt x="342900" y="12192"/>
                </a:lnTo>
                <a:lnTo>
                  <a:pt x="342900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0" y="1342644"/>
            <a:ext cx="342900" cy="12700"/>
          </a:xfrm>
          <a:custGeom>
            <a:avLst/>
            <a:gdLst/>
            <a:ahLst/>
            <a:cxnLst/>
            <a:rect l="l" t="t" r="r" b="b"/>
            <a:pathLst>
              <a:path w="342900" h="12700">
                <a:moveTo>
                  <a:pt x="342900" y="0"/>
                </a:moveTo>
                <a:lnTo>
                  <a:pt x="0" y="0"/>
                </a:lnTo>
                <a:lnTo>
                  <a:pt x="0" y="12192"/>
                </a:lnTo>
                <a:lnTo>
                  <a:pt x="342900" y="12192"/>
                </a:lnTo>
                <a:lnTo>
                  <a:pt x="342900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0" y="1429511"/>
            <a:ext cx="342900" cy="12700"/>
          </a:xfrm>
          <a:custGeom>
            <a:avLst/>
            <a:gdLst/>
            <a:ahLst/>
            <a:cxnLst/>
            <a:rect l="l" t="t" r="r" b="b"/>
            <a:pathLst>
              <a:path w="342900" h="12700">
                <a:moveTo>
                  <a:pt x="342900" y="0"/>
                </a:moveTo>
                <a:lnTo>
                  <a:pt x="0" y="0"/>
                </a:lnTo>
                <a:lnTo>
                  <a:pt x="0" y="12192"/>
                </a:lnTo>
                <a:lnTo>
                  <a:pt x="342900" y="12192"/>
                </a:lnTo>
                <a:lnTo>
                  <a:pt x="342900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0" y="1711451"/>
            <a:ext cx="344170" cy="48895"/>
          </a:xfrm>
          <a:custGeom>
            <a:avLst/>
            <a:gdLst/>
            <a:ahLst/>
            <a:cxnLst/>
            <a:rect l="l" t="t" r="r" b="b"/>
            <a:pathLst>
              <a:path w="344170" h="48894">
                <a:moveTo>
                  <a:pt x="342900" y="0"/>
                </a:moveTo>
                <a:lnTo>
                  <a:pt x="0" y="0"/>
                </a:lnTo>
                <a:lnTo>
                  <a:pt x="0" y="9144"/>
                </a:lnTo>
                <a:lnTo>
                  <a:pt x="342900" y="9144"/>
                </a:lnTo>
                <a:lnTo>
                  <a:pt x="342900" y="0"/>
                </a:lnTo>
                <a:close/>
              </a:path>
              <a:path w="344170" h="48894">
                <a:moveTo>
                  <a:pt x="343662" y="28956"/>
                </a:moveTo>
                <a:lnTo>
                  <a:pt x="0" y="28956"/>
                </a:lnTo>
                <a:lnTo>
                  <a:pt x="0" y="48768"/>
                </a:lnTo>
                <a:lnTo>
                  <a:pt x="343662" y="48768"/>
                </a:lnTo>
                <a:lnTo>
                  <a:pt x="343662" y="28956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0" y="1063751"/>
            <a:ext cx="344170" cy="125095"/>
          </a:xfrm>
          <a:custGeom>
            <a:avLst/>
            <a:gdLst/>
            <a:ahLst/>
            <a:cxnLst/>
            <a:rect l="l" t="t" r="r" b="b"/>
            <a:pathLst>
              <a:path w="344170" h="125094">
                <a:moveTo>
                  <a:pt x="342900" y="0"/>
                </a:moveTo>
                <a:lnTo>
                  <a:pt x="0" y="0"/>
                </a:lnTo>
                <a:lnTo>
                  <a:pt x="0" y="9144"/>
                </a:lnTo>
                <a:lnTo>
                  <a:pt x="342900" y="9144"/>
                </a:lnTo>
                <a:lnTo>
                  <a:pt x="342900" y="0"/>
                </a:lnTo>
                <a:close/>
              </a:path>
              <a:path w="344170" h="125094">
                <a:moveTo>
                  <a:pt x="343662" y="105156"/>
                </a:moveTo>
                <a:lnTo>
                  <a:pt x="0" y="105156"/>
                </a:lnTo>
                <a:lnTo>
                  <a:pt x="0" y="124968"/>
                </a:lnTo>
                <a:lnTo>
                  <a:pt x="343662" y="124968"/>
                </a:lnTo>
                <a:lnTo>
                  <a:pt x="343662" y="105156"/>
                </a:lnTo>
                <a:close/>
              </a:path>
              <a:path w="344170" h="125094">
                <a:moveTo>
                  <a:pt x="343662" y="44196"/>
                </a:moveTo>
                <a:lnTo>
                  <a:pt x="0" y="44196"/>
                </a:lnTo>
                <a:lnTo>
                  <a:pt x="0" y="82296"/>
                </a:lnTo>
                <a:lnTo>
                  <a:pt x="343662" y="82296"/>
                </a:lnTo>
                <a:lnTo>
                  <a:pt x="343662" y="44196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0" y="911352"/>
            <a:ext cx="344170" cy="29209"/>
          </a:xfrm>
          <a:custGeom>
            <a:avLst/>
            <a:gdLst/>
            <a:ahLst/>
            <a:cxnLst/>
            <a:rect l="l" t="t" r="r" b="b"/>
            <a:pathLst>
              <a:path w="344170" h="29209">
                <a:moveTo>
                  <a:pt x="343662" y="0"/>
                </a:moveTo>
                <a:lnTo>
                  <a:pt x="0" y="0"/>
                </a:lnTo>
                <a:lnTo>
                  <a:pt x="0" y="28955"/>
                </a:lnTo>
                <a:lnTo>
                  <a:pt x="343662" y="28955"/>
                </a:lnTo>
                <a:lnTo>
                  <a:pt x="343662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0" y="987552"/>
            <a:ext cx="344170" cy="20320"/>
          </a:xfrm>
          <a:custGeom>
            <a:avLst/>
            <a:gdLst/>
            <a:ahLst/>
            <a:cxnLst/>
            <a:rect l="l" t="t" r="r" b="b"/>
            <a:pathLst>
              <a:path w="344170" h="20319">
                <a:moveTo>
                  <a:pt x="343662" y="0"/>
                </a:moveTo>
                <a:lnTo>
                  <a:pt x="0" y="0"/>
                </a:lnTo>
                <a:lnTo>
                  <a:pt x="0" y="19811"/>
                </a:lnTo>
                <a:lnTo>
                  <a:pt x="343662" y="19811"/>
                </a:lnTo>
                <a:lnTo>
                  <a:pt x="343662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0" y="836675"/>
            <a:ext cx="342900" cy="12700"/>
          </a:xfrm>
          <a:custGeom>
            <a:avLst/>
            <a:gdLst/>
            <a:ahLst/>
            <a:cxnLst/>
            <a:rect l="l" t="t" r="r" b="b"/>
            <a:pathLst>
              <a:path w="342900" h="12700">
                <a:moveTo>
                  <a:pt x="342900" y="0"/>
                </a:moveTo>
                <a:lnTo>
                  <a:pt x="0" y="0"/>
                </a:lnTo>
                <a:lnTo>
                  <a:pt x="0" y="12192"/>
                </a:lnTo>
                <a:lnTo>
                  <a:pt x="342900" y="12192"/>
                </a:lnTo>
                <a:lnTo>
                  <a:pt x="342900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0" y="722376"/>
            <a:ext cx="342900" cy="12700"/>
          </a:xfrm>
          <a:custGeom>
            <a:avLst/>
            <a:gdLst/>
            <a:ahLst/>
            <a:cxnLst/>
            <a:rect l="l" t="t" r="r" b="b"/>
            <a:pathLst>
              <a:path w="342900" h="12700">
                <a:moveTo>
                  <a:pt x="342900" y="0"/>
                </a:moveTo>
                <a:lnTo>
                  <a:pt x="0" y="0"/>
                </a:lnTo>
                <a:lnTo>
                  <a:pt x="0" y="12192"/>
                </a:lnTo>
                <a:lnTo>
                  <a:pt x="342900" y="12192"/>
                </a:lnTo>
                <a:lnTo>
                  <a:pt x="342900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0" y="527303"/>
            <a:ext cx="344170" cy="125095"/>
          </a:xfrm>
          <a:custGeom>
            <a:avLst/>
            <a:gdLst/>
            <a:ahLst/>
            <a:cxnLst/>
            <a:rect l="l" t="t" r="r" b="b"/>
            <a:pathLst>
              <a:path w="344170" h="125095">
                <a:moveTo>
                  <a:pt x="342900" y="0"/>
                </a:moveTo>
                <a:lnTo>
                  <a:pt x="0" y="0"/>
                </a:lnTo>
                <a:lnTo>
                  <a:pt x="0" y="9144"/>
                </a:lnTo>
                <a:lnTo>
                  <a:pt x="342900" y="9144"/>
                </a:lnTo>
                <a:lnTo>
                  <a:pt x="342900" y="0"/>
                </a:lnTo>
                <a:close/>
              </a:path>
              <a:path w="344170" h="125095">
                <a:moveTo>
                  <a:pt x="343662" y="105156"/>
                </a:moveTo>
                <a:lnTo>
                  <a:pt x="0" y="105156"/>
                </a:lnTo>
                <a:lnTo>
                  <a:pt x="0" y="124968"/>
                </a:lnTo>
                <a:lnTo>
                  <a:pt x="343662" y="124968"/>
                </a:lnTo>
                <a:lnTo>
                  <a:pt x="343662" y="105156"/>
                </a:lnTo>
                <a:close/>
              </a:path>
              <a:path w="344170" h="125095">
                <a:moveTo>
                  <a:pt x="343662" y="42672"/>
                </a:moveTo>
                <a:lnTo>
                  <a:pt x="0" y="42672"/>
                </a:lnTo>
                <a:lnTo>
                  <a:pt x="0" y="80772"/>
                </a:lnTo>
                <a:lnTo>
                  <a:pt x="343662" y="80772"/>
                </a:lnTo>
                <a:lnTo>
                  <a:pt x="343662" y="42672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0" y="374904"/>
            <a:ext cx="344170" cy="29209"/>
          </a:xfrm>
          <a:custGeom>
            <a:avLst/>
            <a:gdLst/>
            <a:ahLst/>
            <a:cxnLst/>
            <a:rect l="l" t="t" r="r" b="b"/>
            <a:pathLst>
              <a:path w="344170" h="29210">
                <a:moveTo>
                  <a:pt x="343662" y="0"/>
                </a:moveTo>
                <a:lnTo>
                  <a:pt x="0" y="0"/>
                </a:lnTo>
                <a:lnTo>
                  <a:pt x="0" y="28955"/>
                </a:lnTo>
                <a:lnTo>
                  <a:pt x="343662" y="28955"/>
                </a:lnTo>
                <a:lnTo>
                  <a:pt x="343662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0" y="306324"/>
            <a:ext cx="342900" cy="12700"/>
          </a:xfrm>
          <a:custGeom>
            <a:avLst/>
            <a:gdLst/>
            <a:ahLst/>
            <a:cxnLst/>
            <a:rect l="l" t="t" r="r" b="b"/>
            <a:pathLst>
              <a:path w="342900" h="12700">
                <a:moveTo>
                  <a:pt x="342900" y="0"/>
                </a:moveTo>
                <a:lnTo>
                  <a:pt x="0" y="0"/>
                </a:lnTo>
                <a:lnTo>
                  <a:pt x="0" y="12192"/>
                </a:lnTo>
                <a:lnTo>
                  <a:pt x="342900" y="12192"/>
                </a:lnTo>
                <a:lnTo>
                  <a:pt x="342900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0" y="451104"/>
            <a:ext cx="344170" cy="20320"/>
          </a:xfrm>
          <a:custGeom>
            <a:avLst/>
            <a:gdLst/>
            <a:ahLst/>
            <a:cxnLst/>
            <a:rect l="l" t="t" r="r" b="b"/>
            <a:pathLst>
              <a:path w="344170" h="20320">
                <a:moveTo>
                  <a:pt x="343662" y="0"/>
                </a:moveTo>
                <a:lnTo>
                  <a:pt x="0" y="0"/>
                </a:lnTo>
                <a:lnTo>
                  <a:pt x="0" y="19811"/>
                </a:lnTo>
                <a:lnTo>
                  <a:pt x="343662" y="19811"/>
                </a:lnTo>
                <a:lnTo>
                  <a:pt x="343662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0" y="202704"/>
            <a:ext cx="344170" cy="48895"/>
          </a:xfrm>
          <a:custGeom>
            <a:avLst/>
            <a:gdLst/>
            <a:ahLst/>
            <a:cxnLst/>
            <a:rect l="l" t="t" r="r" b="b"/>
            <a:pathLst>
              <a:path w="344170" h="48895">
                <a:moveTo>
                  <a:pt x="330708" y="0"/>
                </a:moveTo>
                <a:lnTo>
                  <a:pt x="0" y="0"/>
                </a:lnTo>
                <a:lnTo>
                  <a:pt x="0" y="9144"/>
                </a:lnTo>
                <a:lnTo>
                  <a:pt x="330708" y="9144"/>
                </a:lnTo>
                <a:lnTo>
                  <a:pt x="330708" y="0"/>
                </a:lnTo>
                <a:close/>
              </a:path>
              <a:path w="344170" h="48895">
                <a:moveTo>
                  <a:pt x="343662" y="28943"/>
                </a:moveTo>
                <a:lnTo>
                  <a:pt x="0" y="28943"/>
                </a:lnTo>
                <a:lnTo>
                  <a:pt x="0" y="48755"/>
                </a:lnTo>
                <a:lnTo>
                  <a:pt x="343662" y="48755"/>
                </a:lnTo>
                <a:lnTo>
                  <a:pt x="343662" y="28943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0" y="103631"/>
            <a:ext cx="344170" cy="20320"/>
          </a:xfrm>
          <a:custGeom>
            <a:avLst/>
            <a:gdLst/>
            <a:ahLst/>
            <a:cxnLst/>
            <a:rect l="l" t="t" r="r" b="b"/>
            <a:pathLst>
              <a:path w="344170" h="20319">
                <a:moveTo>
                  <a:pt x="343662" y="0"/>
                </a:moveTo>
                <a:lnTo>
                  <a:pt x="0" y="0"/>
                </a:lnTo>
                <a:lnTo>
                  <a:pt x="0" y="19811"/>
                </a:lnTo>
                <a:lnTo>
                  <a:pt x="343662" y="19811"/>
                </a:lnTo>
                <a:lnTo>
                  <a:pt x="343662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0" y="6095"/>
            <a:ext cx="344170" cy="38100"/>
          </a:xfrm>
          <a:custGeom>
            <a:avLst/>
            <a:gdLst/>
            <a:ahLst/>
            <a:cxnLst/>
            <a:rect l="l" t="t" r="r" b="b"/>
            <a:pathLst>
              <a:path w="344170" h="38100">
                <a:moveTo>
                  <a:pt x="343662" y="0"/>
                </a:moveTo>
                <a:lnTo>
                  <a:pt x="0" y="0"/>
                </a:lnTo>
                <a:lnTo>
                  <a:pt x="0" y="38100"/>
                </a:lnTo>
                <a:lnTo>
                  <a:pt x="343662" y="38100"/>
                </a:lnTo>
                <a:lnTo>
                  <a:pt x="343662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579119" y="237743"/>
            <a:ext cx="497205" cy="1242060"/>
          </a:xfrm>
          <a:custGeom>
            <a:avLst/>
            <a:gdLst/>
            <a:ahLst/>
            <a:cxnLst/>
            <a:rect l="l" t="t" r="r" b="b"/>
            <a:pathLst>
              <a:path w="497205" h="1242060">
                <a:moveTo>
                  <a:pt x="0" y="1242059"/>
                </a:moveTo>
                <a:lnTo>
                  <a:pt x="496823" y="1242059"/>
                </a:lnTo>
                <a:lnTo>
                  <a:pt x="496823" y="0"/>
                </a:lnTo>
                <a:lnTo>
                  <a:pt x="0" y="0"/>
                </a:lnTo>
                <a:lnTo>
                  <a:pt x="0" y="1242059"/>
                </a:lnTo>
                <a:close/>
              </a:path>
            </a:pathLst>
          </a:custGeom>
          <a:solidFill>
            <a:srgbClr val="CC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8" name="object 58"/>
          <p:cNvGrpSpPr/>
          <p:nvPr/>
        </p:nvGrpSpPr>
        <p:grpSpPr>
          <a:xfrm>
            <a:off x="330708" y="28955"/>
            <a:ext cx="5661660" cy="208915"/>
            <a:chOff x="330708" y="28955"/>
            <a:chExt cx="5661660" cy="208915"/>
          </a:xfrm>
        </p:grpSpPr>
        <p:sp>
          <p:nvSpPr>
            <p:cNvPr id="59" name="object 59"/>
            <p:cNvSpPr/>
            <p:nvPr/>
          </p:nvSpPr>
          <p:spPr>
            <a:xfrm>
              <a:off x="579120" y="28955"/>
              <a:ext cx="497205" cy="131445"/>
            </a:xfrm>
            <a:custGeom>
              <a:avLst/>
              <a:gdLst/>
              <a:ahLst/>
              <a:cxnLst/>
              <a:rect l="l" t="t" r="r" b="b"/>
              <a:pathLst>
                <a:path w="497205" h="131445">
                  <a:moveTo>
                    <a:pt x="0" y="131064"/>
                  </a:moveTo>
                  <a:lnTo>
                    <a:pt x="496823" y="131064"/>
                  </a:lnTo>
                  <a:lnTo>
                    <a:pt x="496823" y="0"/>
                  </a:lnTo>
                  <a:lnTo>
                    <a:pt x="0" y="0"/>
                  </a:lnTo>
                  <a:lnTo>
                    <a:pt x="0" y="131064"/>
                  </a:lnTo>
                  <a:close/>
                </a:path>
              </a:pathLst>
            </a:custGeom>
            <a:solidFill>
              <a:srgbClr val="CCC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330708" y="160019"/>
              <a:ext cx="5661660" cy="78105"/>
            </a:xfrm>
            <a:custGeom>
              <a:avLst/>
              <a:gdLst/>
              <a:ahLst/>
              <a:cxnLst/>
              <a:rect l="l" t="t" r="r" b="b"/>
              <a:pathLst>
                <a:path w="5661660" h="78104">
                  <a:moveTo>
                    <a:pt x="5661660" y="0"/>
                  </a:moveTo>
                  <a:lnTo>
                    <a:pt x="0" y="0"/>
                  </a:lnTo>
                  <a:lnTo>
                    <a:pt x="0" y="77724"/>
                  </a:lnTo>
                  <a:lnTo>
                    <a:pt x="5661660" y="77724"/>
                  </a:lnTo>
                  <a:lnTo>
                    <a:pt x="5661660" y="0"/>
                  </a:lnTo>
                  <a:close/>
                </a:path>
              </a:pathLst>
            </a:custGeom>
            <a:solidFill>
              <a:srgbClr val="0033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1" name="object 61"/>
          <p:cNvSpPr/>
          <p:nvPr/>
        </p:nvSpPr>
        <p:spPr>
          <a:xfrm>
            <a:off x="6996683" y="1703832"/>
            <a:ext cx="1473835" cy="108585"/>
          </a:xfrm>
          <a:custGeom>
            <a:avLst/>
            <a:gdLst/>
            <a:ahLst/>
            <a:cxnLst/>
            <a:rect l="l" t="t" r="r" b="b"/>
            <a:pathLst>
              <a:path w="1473834" h="108585">
                <a:moveTo>
                  <a:pt x="0" y="108203"/>
                </a:moveTo>
                <a:lnTo>
                  <a:pt x="1473707" y="108203"/>
                </a:lnTo>
                <a:lnTo>
                  <a:pt x="1473707" y="0"/>
                </a:lnTo>
                <a:lnTo>
                  <a:pt x="0" y="0"/>
                </a:lnTo>
                <a:lnTo>
                  <a:pt x="0" y="108203"/>
                </a:lnTo>
                <a:close/>
              </a:path>
            </a:pathLst>
          </a:custGeom>
          <a:solidFill>
            <a:srgbClr val="CC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2" name="object 62"/>
          <p:cNvGrpSpPr/>
          <p:nvPr/>
        </p:nvGrpSpPr>
        <p:grpSpPr>
          <a:xfrm>
            <a:off x="2947416" y="1473708"/>
            <a:ext cx="5663565" cy="230504"/>
            <a:chOff x="2947416" y="1473708"/>
            <a:chExt cx="5663565" cy="230504"/>
          </a:xfrm>
        </p:grpSpPr>
        <p:sp>
          <p:nvSpPr>
            <p:cNvPr id="63" name="object 63"/>
            <p:cNvSpPr/>
            <p:nvPr/>
          </p:nvSpPr>
          <p:spPr>
            <a:xfrm>
              <a:off x="6996683" y="1473708"/>
              <a:ext cx="1473835" cy="152400"/>
            </a:xfrm>
            <a:custGeom>
              <a:avLst/>
              <a:gdLst/>
              <a:ahLst/>
              <a:cxnLst/>
              <a:rect l="l" t="t" r="r" b="b"/>
              <a:pathLst>
                <a:path w="1473834" h="152400">
                  <a:moveTo>
                    <a:pt x="0" y="152400"/>
                  </a:moveTo>
                  <a:lnTo>
                    <a:pt x="1473707" y="152400"/>
                  </a:lnTo>
                  <a:lnTo>
                    <a:pt x="1473707" y="0"/>
                  </a:lnTo>
                  <a:lnTo>
                    <a:pt x="0" y="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CCC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2947416" y="1626108"/>
              <a:ext cx="5663565" cy="78105"/>
            </a:xfrm>
            <a:custGeom>
              <a:avLst/>
              <a:gdLst/>
              <a:ahLst/>
              <a:cxnLst/>
              <a:rect l="l" t="t" r="r" b="b"/>
              <a:pathLst>
                <a:path w="5663565" h="78105">
                  <a:moveTo>
                    <a:pt x="5663183" y="0"/>
                  </a:moveTo>
                  <a:lnTo>
                    <a:pt x="0" y="0"/>
                  </a:lnTo>
                  <a:lnTo>
                    <a:pt x="0" y="77724"/>
                  </a:lnTo>
                  <a:lnTo>
                    <a:pt x="5663183" y="77724"/>
                  </a:lnTo>
                  <a:lnTo>
                    <a:pt x="5663183" y="0"/>
                  </a:lnTo>
                  <a:close/>
                </a:path>
              </a:pathLst>
            </a:custGeom>
            <a:solidFill>
              <a:srgbClr val="0033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5" name="object 65"/>
          <p:cNvSpPr txBox="1"/>
          <p:nvPr/>
        </p:nvSpPr>
        <p:spPr>
          <a:xfrm>
            <a:off x="1080820" y="6609073"/>
            <a:ext cx="4549140" cy="154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  <a:tabLst>
                <a:tab pos="2432050" algn="l"/>
              </a:tabLst>
            </a:pPr>
            <a:r>
              <a:rPr sz="1500" spc="-7" baseline="5555" dirty="0">
                <a:solidFill>
                  <a:srgbClr val="800000"/>
                </a:solidFill>
                <a:latin typeface="Arial"/>
                <a:cs typeface="Arial"/>
              </a:rPr>
              <a:t>DIP, Spring</a:t>
            </a:r>
            <a:r>
              <a:rPr sz="1500" spc="15" baseline="5555" dirty="0">
                <a:solidFill>
                  <a:srgbClr val="800000"/>
                </a:solidFill>
                <a:latin typeface="Arial"/>
                <a:cs typeface="Arial"/>
              </a:rPr>
              <a:t> </a:t>
            </a:r>
            <a:r>
              <a:rPr sz="1500" spc="-7" baseline="5555" dirty="0">
                <a:solidFill>
                  <a:srgbClr val="800000"/>
                </a:solidFill>
                <a:latin typeface="Arial"/>
                <a:cs typeface="Arial"/>
              </a:rPr>
              <a:t>2012	</a:t>
            </a:r>
            <a:r>
              <a:rPr sz="1000" spc="-5" dirty="0">
                <a:solidFill>
                  <a:srgbClr val="800000"/>
                </a:solidFill>
                <a:latin typeface="Arial"/>
                <a:cs typeface="Arial"/>
              </a:rPr>
              <a:t>GS</a:t>
            </a:r>
            <a:r>
              <a:rPr sz="1000" spc="5" dirty="0">
                <a:solidFill>
                  <a:srgbClr val="800000"/>
                </a:solidFill>
                <a:latin typeface="Arial"/>
                <a:cs typeface="Arial"/>
              </a:rPr>
              <a:t> </a:t>
            </a:r>
            <a:r>
              <a:rPr sz="1000" spc="-5" dirty="0">
                <a:solidFill>
                  <a:srgbClr val="800000"/>
                </a:solidFill>
                <a:latin typeface="Arial"/>
                <a:cs typeface="Arial"/>
              </a:rPr>
              <a:t>&amp;</a:t>
            </a:r>
            <a:r>
              <a:rPr sz="1000" dirty="0">
                <a:solidFill>
                  <a:srgbClr val="800000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800000"/>
                </a:solidFill>
                <a:latin typeface="Arial"/>
                <a:cs typeface="Arial"/>
              </a:rPr>
              <a:t>AS,</a:t>
            </a:r>
            <a:r>
              <a:rPr sz="1000" spc="5" dirty="0">
                <a:solidFill>
                  <a:srgbClr val="800000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800000"/>
                </a:solidFill>
                <a:latin typeface="Arial"/>
                <a:cs typeface="Arial"/>
              </a:rPr>
              <a:t>Bahria</a:t>
            </a:r>
            <a:r>
              <a:rPr sz="1000" spc="15" dirty="0">
                <a:solidFill>
                  <a:srgbClr val="800000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800000"/>
                </a:solidFill>
                <a:latin typeface="Arial"/>
                <a:cs typeface="Arial"/>
              </a:rPr>
              <a:t>University,</a:t>
            </a:r>
            <a:r>
              <a:rPr sz="1000" spc="55" dirty="0">
                <a:solidFill>
                  <a:srgbClr val="800000"/>
                </a:solidFill>
                <a:latin typeface="Arial"/>
                <a:cs typeface="Arial"/>
              </a:rPr>
              <a:t> </a:t>
            </a:r>
            <a:r>
              <a:rPr sz="1000" spc="-5" dirty="0">
                <a:solidFill>
                  <a:srgbClr val="800000"/>
                </a:solidFill>
                <a:latin typeface="Arial"/>
                <a:cs typeface="Arial"/>
              </a:rPr>
              <a:t>Islambad</a:t>
            </a:r>
            <a:endParaRPr sz="1000">
              <a:latin typeface="Arial"/>
              <a:cs typeface="Arial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993444" y="328421"/>
            <a:ext cx="7306945" cy="928369"/>
          </a:xfrm>
          <a:prstGeom prst="rect">
            <a:avLst/>
          </a:prstGeom>
        </p:spPr>
        <p:txBody>
          <a:bodyPr vert="horz" wrap="square" lIns="0" tIns="88265" rIns="0" bIns="0" rtlCol="0">
            <a:spAutoFit/>
          </a:bodyPr>
          <a:lstStyle/>
          <a:p>
            <a:pPr marL="477520" marR="5080" indent="-477520">
              <a:lnSpc>
                <a:spcPts val="3260"/>
              </a:lnSpc>
              <a:spcBef>
                <a:spcPts val="695"/>
              </a:spcBef>
              <a:buFont typeface="Wingdings"/>
              <a:buChar char=""/>
              <a:tabLst>
                <a:tab pos="477520" algn="l"/>
                <a:tab pos="2042160" algn="l"/>
              </a:tabLst>
            </a:pPr>
            <a:r>
              <a:rPr sz="3200" dirty="0">
                <a:solidFill>
                  <a:srgbClr val="003366"/>
                </a:solidFill>
                <a:latin typeface="Constantia"/>
                <a:cs typeface="Constantia"/>
              </a:rPr>
              <a:t>Review:	</a:t>
            </a:r>
            <a:r>
              <a:rPr sz="3200" spc="-5" dirty="0">
                <a:solidFill>
                  <a:srgbClr val="003366"/>
                </a:solidFill>
                <a:latin typeface="Constantia"/>
                <a:cs typeface="Constantia"/>
              </a:rPr>
              <a:t>Consider sample.bmp </a:t>
            </a:r>
            <a:r>
              <a:rPr sz="3200" dirty="0">
                <a:solidFill>
                  <a:srgbClr val="003366"/>
                </a:solidFill>
                <a:latin typeface="Constantia"/>
                <a:cs typeface="Constantia"/>
              </a:rPr>
              <a:t>is a 4x4 </a:t>
            </a:r>
            <a:r>
              <a:rPr sz="3200" spc="-790" dirty="0">
                <a:solidFill>
                  <a:srgbClr val="003366"/>
                </a:solidFill>
                <a:latin typeface="Constantia"/>
                <a:cs typeface="Constantia"/>
              </a:rPr>
              <a:t> </a:t>
            </a:r>
            <a:r>
              <a:rPr sz="3200" spc="-5" dirty="0">
                <a:solidFill>
                  <a:srgbClr val="003366"/>
                </a:solidFill>
                <a:latin typeface="Constantia"/>
                <a:cs typeface="Constantia"/>
              </a:rPr>
              <a:t>image</a:t>
            </a:r>
            <a:r>
              <a:rPr sz="3200" spc="-10" dirty="0">
                <a:solidFill>
                  <a:srgbClr val="003366"/>
                </a:solidFill>
                <a:latin typeface="Constantia"/>
                <a:cs typeface="Constantia"/>
              </a:rPr>
              <a:t> </a:t>
            </a:r>
            <a:r>
              <a:rPr sz="3200" dirty="0">
                <a:solidFill>
                  <a:srgbClr val="003366"/>
                </a:solidFill>
                <a:latin typeface="Constantia"/>
                <a:cs typeface="Constantia"/>
              </a:rPr>
              <a:t>with</a:t>
            </a:r>
            <a:r>
              <a:rPr sz="3200" spc="-20" dirty="0">
                <a:solidFill>
                  <a:srgbClr val="003366"/>
                </a:solidFill>
                <a:latin typeface="Constantia"/>
                <a:cs typeface="Constantia"/>
              </a:rPr>
              <a:t> </a:t>
            </a:r>
            <a:r>
              <a:rPr sz="3200" spc="-5" dirty="0">
                <a:solidFill>
                  <a:srgbClr val="003366"/>
                </a:solidFill>
                <a:latin typeface="Constantia"/>
                <a:cs typeface="Constantia"/>
              </a:rPr>
              <a:t>8-bit </a:t>
            </a:r>
            <a:r>
              <a:rPr sz="3200" dirty="0">
                <a:solidFill>
                  <a:srgbClr val="003366"/>
                </a:solidFill>
                <a:latin typeface="Constantia"/>
                <a:cs typeface="Constantia"/>
              </a:rPr>
              <a:t>gray</a:t>
            </a:r>
            <a:r>
              <a:rPr sz="3200" spc="-25" dirty="0">
                <a:solidFill>
                  <a:srgbClr val="003366"/>
                </a:solidFill>
                <a:latin typeface="Constantia"/>
                <a:cs typeface="Constantia"/>
              </a:rPr>
              <a:t> </a:t>
            </a:r>
            <a:r>
              <a:rPr sz="3200" dirty="0">
                <a:solidFill>
                  <a:srgbClr val="003366"/>
                </a:solidFill>
                <a:latin typeface="Constantia"/>
                <a:cs typeface="Constantia"/>
              </a:rPr>
              <a:t>values.</a:t>
            </a:r>
            <a:endParaRPr sz="3200">
              <a:latin typeface="Constantia"/>
              <a:cs typeface="Constantia"/>
            </a:endParaRPr>
          </a:p>
        </p:txBody>
      </p:sp>
      <p:graphicFrame>
        <p:nvGraphicFramePr>
          <p:cNvPr id="67" name="object 67"/>
          <p:cNvGraphicFramePr>
            <a:graphicFrameLocks noGrp="1"/>
          </p:cNvGraphicFramePr>
          <p:nvPr/>
        </p:nvGraphicFramePr>
        <p:xfrm>
          <a:off x="2271712" y="2346261"/>
          <a:ext cx="2971800" cy="2209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2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2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429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429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52450"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865"/>
                        </a:spcBef>
                      </a:pPr>
                      <a:r>
                        <a:rPr sz="2000" b="1" dirty="0">
                          <a:solidFill>
                            <a:srgbClr val="003366"/>
                          </a:solidFill>
                          <a:latin typeface="Calibri"/>
                          <a:cs typeface="Calibri"/>
                        </a:rPr>
                        <a:t>20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109855" marB="0">
                    <a:lnL w="28575">
                      <a:solidFill>
                        <a:srgbClr val="003366"/>
                      </a:solidFill>
                      <a:prstDash val="solid"/>
                    </a:lnL>
                    <a:lnR w="28575">
                      <a:solidFill>
                        <a:srgbClr val="003366"/>
                      </a:solidFill>
                      <a:prstDash val="solid"/>
                    </a:lnR>
                    <a:lnT w="28575">
                      <a:solidFill>
                        <a:srgbClr val="003366"/>
                      </a:solidFill>
                      <a:prstDash val="solid"/>
                    </a:lnT>
                    <a:lnB w="28575">
                      <a:solidFill>
                        <a:srgbClr val="00336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865"/>
                        </a:spcBef>
                      </a:pPr>
                      <a:r>
                        <a:rPr sz="2000" b="1" dirty="0">
                          <a:solidFill>
                            <a:srgbClr val="003366"/>
                          </a:solidFill>
                          <a:latin typeface="Calibri"/>
                          <a:cs typeface="Calibri"/>
                        </a:rPr>
                        <a:t>210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109855" marB="0">
                    <a:lnL w="28575">
                      <a:solidFill>
                        <a:srgbClr val="003366"/>
                      </a:solidFill>
                      <a:prstDash val="solid"/>
                    </a:lnL>
                    <a:lnR w="28575">
                      <a:solidFill>
                        <a:srgbClr val="003366"/>
                      </a:solidFill>
                      <a:prstDash val="solid"/>
                    </a:lnR>
                    <a:lnT w="28575">
                      <a:solidFill>
                        <a:srgbClr val="003366"/>
                      </a:solidFill>
                      <a:prstDash val="solid"/>
                    </a:lnT>
                    <a:lnB w="28575">
                      <a:solidFill>
                        <a:srgbClr val="00336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865"/>
                        </a:spcBef>
                      </a:pPr>
                      <a:r>
                        <a:rPr sz="2000" b="1" dirty="0">
                          <a:solidFill>
                            <a:srgbClr val="003366"/>
                          </a:solidFill>
                          <a:latin typeface="Calibri"/>
                          <a:cs typeface="Calibri"/>
                        </a:rPr>
                        <a:t>150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109855" marB="0">
                    <a:lnL w="28575">
                      <a:solidFill>
                        <a:srgbClr val="003366"/>
                      </a:solidFill>
                      <a:prstDash val="solid"/>
                    </a:lnL>
                    <a:lnR w="28575">
                      <a:solidFill>
                        <a:srgbClr val="003366"/>
                      </a:solidFill>
                      <a:prstDash val="solid"/>
                    </a:lnR>
                    <a:lnT w="28575">
                      <a:solidFill>
                        <a:srgbClr val="003366"/>
                      </a:solidFill>
                      <a:prstDash val="solid"/>
                    </a:lnT>
                    <a:lnB w="28575">
                      <a:solidFill>
                        <a:srgbClr val="00336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9215">
                        <a:lnSpc>
                          <a:spcPct val="100000"/>
                        </a:lnSpc>
                        <a:spcBef>
                          <a:spcPts val="865"/>
                        </a:spcBef>
                      </a:pPr>
                      <a:r>
                        <a:rPr sz="2000" b="1" dirty="0">
                          <a:solidFill>
                            <a:srgbClr val="003366"/>
                          </a:solidFill>
                          <a:latin typeface="Calibri"/>
                          <a:cs typeface="Calibri"/>
                        </a:rPr>
                        <a:t>60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109855" marB="0">
                    <a:lnL w="28575">
                      <a:solidFill>
                        <a:srgbClr val="003366"/>
                      </a:solidFill>
                      <a:prstDash val="solid"/>
                    </a:lnL>
                    <a:lnR w="28575">
                      <a:solidFill>
                        <a:srgbClr val="003366"/>
                      </a:solidFill>
                      <a:prstDash val="solid"/>
                    </a:lnR>
                    <a:lnT w="28575">
                      <a:solidFill>
                        <a:srgbClr val="003366"/>
                      </a:solidFill>
                      <a:prstDash val="solid"/>
                    </a:lnT>
                    <a:lnB w="28575">
                      <a:solidFill>
                        <a:srgbClr val="00336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2450"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865"/>
                        </a:spcBef>
                      </a:pPr>
                      <a:r>
                        <a:rPr sz="2000" b="1" dirty="0">
                          <a:solidFill>
                            <a:srgbClr val="003366"/>
                          </a:solidFill>
                          <a:latin typeface="Calibri"/>
                          <a:cs typeface="Calibri"/>
                        </a:rPr>
                        <a:t>60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109855" marB="0">
                    <a:lnL w="28575">
                      <a:solidFill>
                        <a:srgbClr val="003366"/>
                      </a:solidFill>
                      <a:prstDash val="solid"/>
                    </a:lnL>
                    <a:lnR w="28575">
                      <a:solidFill>
                        <a:srgbClr val="003366"/>
                      </a:solidFill>
                      <a:prstDash val="solid"/>
                    </a:lnR>
                    <a:lnT w="28575">
                      <a:solidFill>
                        <a:srgbClr val="003366"/>
                      </a:solidFill>
                      <a:prstDash val="solid"/>
                    </a:lnT>
                    <a:lnB w="28575">
                      <a:solidFill>
                        <a:srgbClr val="00336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865"/>
                        </a:spcBef>
                      </a:pPr>
                      <a:r>
                        <a:rPr sz="2000" b="1" dirty="0">
                          <a:solidFill>
                            <a:srgbClr val="003366"/>
                          </a:solidFill>
                          <a:latin typeface="Calibri"/>
                          <a:cs typeface="Calibri"/>
                        </a:rPr>
                        <a:t>150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109855" marB="0">
                    <a:lnL w="28575">
                      <a:solidFill>
                        <a:srgbClr val="003366"/>
                      </a:solidFill>
                      <a:prstDash val="solid"/>
                    </a:lnL>
                    <a:lnR w="28575">
                      <a:solidFill>
                        <a:srgbClr val="003366"/>
                      </a:solidFill>
                      <a:prstDash val="solid"/>
                    </a:lnR>
                    <a:lnT w="28575">
                      <a:solidFill>
                        <a:srgbClr val="003366"/>
                      </a:solidFill>
                      <a:prstDash val="solid"/>
                    </a:lnT>
                    <a:lnB w="28575">
                      <a:solidFill>
                        <a:srgbClr val="00336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865"/>
                        </a:spcBef>
                      </a:pPr>
                      <a:r>
                        <a:rPr sz="2000" b="1" dirty="0">
                          <a:solidFill>
                            <a:srgbClr val="003366"/>
                          </a:solidFill>
                          <a:latin typeface="Calibri"/>
                          <a:cs typeface="Calibri"/>
                        </a:rPr>
                        <a:t>60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109855" marB="0">
                    <a:lnL w="28575">
                      <a:solidFill>
                        <a:srgbClr val="003366"/>
                      </a:solidFill>
                      <a:prstDash val="solid"/>
                    </a:lnL>
                    <a:lnR w="28575">
                      <a:solidFill>
                        <a:srgbClr val="003366"/>
                      </a:solidFill>
                      <a:prstDash val="solid"/>
                    </a:lnR>
                    <a:lnT w="28575">
                      <a:solidFill>
                        <a:srgbClr val="003366"/>
                      </a:solidFill>
                      <a:prstDash val="solid"/>
                    </a:lnT>
                    <a:lnB w="28575">
                      <a:solidFill>
                        <a:srgbClr val="00336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9215">
                        <a:lnSpc>
                          <a:spcPct val="100000"/>
                        </a:lnSpc>
                        <a:spcBef>
                          <a:spcPts val="865"/>
                        </a:spcBef>
                      </a:pPr>
                      <a:r>
                        <a:rPr sz="2000" b="1" dirty="0">
                          <a:solidFill>
                            <a:srgbClr val="003366"/>
                          </a:solidFill>
                          <a:latin typeface="Calibri"/>
                          <a:cs typeface="Calibri"/>
                        </a:rPr>
                        <a:t>150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109855" marB="0">
                    <a:lnL w="28575">
                      <a:solidFill>
                        <a:srgbClr val="003366"/>
                      </a:solidFill>
                      <a:prstDash val="solid"/>
                    </a:lnL>
                    <a:lnR w="28575">
                      <a:solidFill>
                        <a:srgbClr val="003366"/>
                      </a:solidFill>
                      <a:prstDash val="solid"/>
                    </a:lnR>
                    <a:lnT w="28575">
                      <a:solidFill>
                        <a:srgbClr val="003366"/>
                      </a:solidFill>
                      <a:prstDash val="solid"/>
                    </a:lnT>
                    <a:lnB w="28575">
                      <a:solidFill>
                        <a:srgbClr val="00336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2450"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865"/>
                        </a:spcBef>
                      </a:pPr>
                      <a:r>
                        <a:rPr sz="2000" b="1" dirty="0">
                          <a:solidFill>
                            <a:srgbClr val="003366"/>
                          </a:solidFill>
                          <a:latin typeface="Calibri"/>
                          <a:cs typeface="Calibri"/>
                        </a:rPr>
                        <a:t>150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109855" marB="0">
                    <a:lnL w="28575">
                      <a:solidFill>
                        <a:srgbClr val="003366"/>
                      </a:solidFill>
                      <a:prstDash val="solid"/>
                    </a:lnL>
                    <a:lnR w="28575">
                      <a:solidFill>
                        <a:srgbClr val="003366"/>
                      </a:solidFill>
                      <a:prstDash val="solid"/>
                    </a:lnR>
                    <a:lnT w="28575">
                      <a:solidFill>
                        <a:srgbClr val="003366"/>
                      </a:solidFill>
                      <a:prstDash val="solid"/>
                    </a:lnT>
                    <a:lnB w="28575">
                      <a:solidFill>
                        <a:srgbClr val="00336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865"/>
                        </a:spcBef>
                      </a:pPr>
                      <a:r>
                        <a:rPr sz="2000" b="1" dirty="0">
                          <a:solidFill>
                            <a:srgbClr val="003366"/>
                          </a:solidFill>
                          <a:latin typeface="Calibri"/>
                          <a:cs typeface="Calibri"/>
                        </a:rPr>
                        <a:t>60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109855" marB="0">
                    <a:lnL w="28575">
                      <a:solidFill>
                        <a:srgbClr val="003366"/>
                      </a:solidFill>
                      <a:prstDash val="solid"/>
                    </a:lnL>
                    <a:lnR w="28575">
                      <a:solidFill>
                        <a:srgbClr val="003366"/>
                      </a:solidFill>
                      <a:prstDash val="solid"/>
                    </a:lnR>
                    <a:lnT w="28575">
                      <a:solidFill>
                        <a:srgbClr val="003366"/>
                      </a:solidFill>
                      <a:prstDash val="solid"/>
                    </a:lnT>
                    <a:lnB w="28575">
                      <a:solidFill>
                        <a:srgbClr val="00336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865"/>
                        </a:spcBef>
                      </a:pPr>
                      <a:r>
                        <a:rPr sz="2000" b="1" dirty="0">
                          <a:solidFill>
                            <a:srgbClr val="003366"/>
                          </a:solidFill>
                          <a:latin typeface="Calibri"/>
                          <a:cs typeface="Calibri"/>
                        </a:rPr>
                        <a:t>210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109855" marB="0">
                    <a:lnL w="28575">
                      <a:solidFill>
                        <a:srgbClr val="003366"/>
                      </a:solidFill>
                      <a:prstDash val="solid"/>
                    </a:lnL>
                    <a:lnR w="28575">
                      <a:solidFill>
                        <a:srgbClr val="003366"/>
                      </a:solidFill>
                      <a:prstDash val="solid"/>
                    </a:lnR>
                    <a:lnT w="28575">
                      <a:solidFill>
                        <a:srgbClr val="003366"/>
                      </a:solidFill>
                      <a:prstDash val="solid"/>
                    </a:lnT>
                    <a:lnB w="28575">
                      <a:solidFill>
                        <a:srgbClr val="00336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9215">
                        <a:lnSpc>
                          <a:spcPct val="100000"/>
                        </a:lnSpc>
                        <a:spcBef>
                          <a:spcPts val="865"/>
                        </a:spcBef>
                      </a:pPr>
                      <a:r>
                        <a:rPr sz="2000" b="1" dirty="0">
                          <a:solidFill>
                            <a:srgbClr val="003366"/>
                          </a:solidFill>
                          <a:latin typeface="Calibri"/>
                          <a:cs typeface="Calibri"/>
                        </a:rPr>
                        <a:t>150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109855" marB="0">
                    <a:lnL w="28575">
                      <a:solidFill>
                        <a:srgbClr val="003366"/>
                      </a:solidFill>
                      <a:prstDash val="solid"/>
                    </a:lnL>
                    <a:lnR w="28575">
                      <a:solidFill>
                        <a:srgbClr val="003366"/>
                      </a:solidFill>
                      <a:prstDash val="solid"/>
                    </a:lnR>
                    <a:lnT w="28575">
                      <a:solidFill>
                        <a:srgbClr val="003366"/>
                      </a:solidFill>
                      <a:prstDash val="solid"/>
                    </a:lnT>
                    <a:lnB w="28575">
                      <a:solidFill>
                        <a:srgbClr val="00336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2450"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865"/>
                        </a:spcBef>
                      </a:pPr>
                      <a:r>
                        <a:rPr sz="2000" b="1" dirty="0">
                          <a:solidFill>
                            <a:srgbClr val="003366"/>
                          </a:solidFill>
                          <a:latin typeface="Calibri"/>
                          <a:cs typeface="Calibri"/>
                        </a:rPr>
                        <a:t>150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109855" marB="0">
                    <a:lnL w="28575">
                      <a:solidFill>
                        <a:srgbClr val="003366"/>
                      </a:solidFill>
                      <a:prstDash val="solid"/>
                    </a:lnL>
                    <a:lnR w="28575">
                      <a:solidFill>
                        <a:srgbClr val="003366"/>
                      </a:solidFill>
                      <a:prstDash val="solid"/>
                    </a:lnR>
                    <a:lnT w="28575">
                      <a:solidFill>
                        <a:srgbClr val="003366"/>
                      </a:solidFill>
                      <a:prstDash val="solid"/>
                    </a:lnT>
                    <a:lnB w="28575">
                      <a:solidFill>
                        <a:srgbClr val="00336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865"/>
                        </a:spcBef>
                      </a:pPr>
                      <a:r>
                        <a:rPr sz="2000" b="1" dirty="0">
                          <a:solidFill>
                            <a:srgbClr val="003366"/>
                          </a:solidFill>
                          <a:latin typeface="Calibri"/>
                          <a:cs typeface="Calibri"/>
                        </a:rPr>
                        <a:t>20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109855" marB="0">
                    <a:lnL w="28575">
                      <a:solidFill>
                        <a:srgbClr val="003366"/>
                      </a:solidFill>
                      <a:prstDash val="solid"/>
                    </a:lnL>
                    <a:lnR w="28575">
                      <a:solidFill>
                        <a:srgbClr val="003366"/>
                      </a:solidFill>
                      <a:prstDash val="solid"/>
                    </a:lnR>
                    <a:lnT w="28575">
                      <a:solidFill>
                        <a:srgbClr val="003366"/>
                      </a:solidFill>
                      <a:prstDash val="solid"/>
                    </a:lnT>
                    <a:lnB w="28575">
                      <a:solidFill>
                        <a:srgbClr val="00336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865"/>
                        </a:spcBef>
                      </a:pPr>
                      <a:r>
                        <a:rPr sz="2000" b="1" dirty="0">
                          <a:solidFill>
                            <a:srgbClr val="003366"/>
                          </a:solidFill>
                          <a:latin typeface="Calibri"/>
                          <a:cs typeface="Calibri"/>
                        </a:rPr>
                        <a:t>150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109855" marB="0">
                    <a:lnL w="28575">
                      <a:solidFill>
                        <a:srgbClr val="003366"/>
                      </a:solidFill>
                      <a:prstDash val="solid"/>
                    </a:lnL>
                    <a:lnR w="28575">
                      <a:solidFill>
                        <a:srgbClr val="003366"/>
                      </a:solidFill>
                      <a:prstDash val="solid"/>
                    </a:lnR>
                    <a:lnT w="28575">
                      <a:solidFill>
                        <a:srgbClr val="003366"/>
                      </a:solidFill>
                      <a:prstDash val="solid"/>
                    </a:lnT>
                    <a:lnB w="28575">
                      <a:solidFill>
                        <a:srgbClr val="00336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9215">
                        <a:lnSpc>
                          <a:spcPct val="100000"/>
                        </a:lnSpc>
                        <a:spcBef>
                          <a:spcPts val="865"/>
                        </a:spcBef>
                      </a:pPr>
                      <a:r>
                        <a:rPr sz="2000" b="1" dirty="0">
                          <a:solidFill>
                            <a:srgbClr val="003366"/>
                          </a:solidFill>
                          <a:latin typeface="Calibri"/>
                          <a:cs typeface="Calibri"/>
                        </a:rPr>
                        <a:t>20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109855" marB="0">
                    <a:lnL w="28575">
                      <a:solidFill>
                        <a:srgbClr val="003366"/>
                      </a:solidFill>
                      <a:prstDash val="solid"/>
                    </a:lnL>
                    <a:lnR w="28575">
                      <a:solidFill>
                        <a:srgbClr val="003366"/>
                      </a:solidFill>
                      <a:prstDash val="solid"/>
                    </a:lnR>
                    <a:lnT w="28575">
                      <a:solidFill>
                        <a:srgbClr val="003366"/>
                      </a:solidFill>
                      <a:prstDash val="solid"/>
                    </a:lnT>
                    <a:lnB w="28575">
                      <a:solidFill>
                        <a:srgbClr val="00336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8" name="object 68"/>
          <p:cNvSpPr txBox="1"/>
          <p:nvPr/>
        </p:nvSpPr>
        <p:spPr>
          <a:xfrm>
            <a:off x="2822194" y="4593717"/>
            <a:ext cx="16605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0033CC"/>
                </a:solidFill>
                <a:latin typeface="Times New Roman"/>
                <a:cs typeface="Times New Roman"/>
              </a:rPr>
              <a:t>Sample.bmp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69" name="object 69"/>
          <p:cNvSpPr/>
          <p:nvPr/>
        </p:nvSpPr>
        <p:spPr>
          <a:xfrm>
            <a:off x="0" y="5134355"/>
            <a:ext cx="9144000" cy="1632585"/>
          </a:xfrm>
          <a:custGeom>
            <a:avLst/>
            <a:gdLst/>
            <a:ahLst/>
            <a:cxnLst/>
            <a:rect l="l" t="t" r="r" b="b"/>
            <a:pathLst>
              <a:path w="9144000" h="1632584">
                <a:moveTo>
                  <a:pt x="0" y="0"/>
                </a:moveTo>
                <a:lnTo>
                  <a:pt x="0" y="1632204"/>
                </a:lnTo>
                <a:lnTo>
                  <a:pt x="9143999" y="1632204"/>
                </a:lnTo>
                <a:lnTo>
                  <a:pt x="9143999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 txBox="1"/>
          <p:nvPr/>
        </p:nvSpPr>
        <p:spPr>
          <a:xfrm>
            <a:off x="231140" y="5537708"/>
            <a:ext cx="8675370" cy="406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5275" indent="-283210">
              <a:lnSpc>
                <a:spcPct val="100000"/>
              </a:lnSpc>
              <a:spcBef>
                <a:spcPts val="95"/>
              </a:spcBef>
              <a:buSzPct val="96000"/>
              <a:buFont typeface="Wingdings"/>
              <a:buChar char=""/>
              <a:tabLst>
                <a:tab pos="295910" algn="l"/>
              </a:tabLst>
            </a:pPr>
            <a:r>
              <a:rPr sz="2500" spc="-15" dirty="0">
                <a:solidFill>
                  <a:srgbClr val="FF0000"/>
                </a:solidFill>
                <a:latin typeface="Constantia"/>
                <a:cs typeface="Constantia"/>
              </a:rPr>
              <a:t>Calculate</a:t>
            </a:r>
            <a:r>
              <a:rPr sz="2500" spc="-50" dirty="0">
                <a:solidFill>
                  <a:srgbClr val="FF0000"/>
                </a:solidFill>
                <a:latin typeface="Constantia"/>
                <a:cs typeface="Constantia"/>
              </a:rPr>
              <a:t> </a:t>
            </a:r>
            <a:r>
              <a:rPr sz="2500" spc="-10" dirty="0">
                <a:solidFill>
                  <a:srgbClr val="FF0000"/>
                </a:solidFill>
                <a:latin typeface="Constantia"/>
                <a:cs typeface="Constantia"/>
              </a:rPr>
              <a:t>the</a:t>
            </a:r>
            <a:r>
              <a:rPr sz="2500" spc="-50" dirty="0">
                <a:solidFill>
                  <a:srgbClr val="FF0000"/>
                </a:solidFill>
                <a:latin typeface="Constantia"/>
                <a:cs typeface="Constantia"/>
              </a:rPr>
              <a:t> </a:t>
            </a:r>
            <a:r>
              <a:rPr sz="2500" b="1" spc="-5" dirty="0">
                <a:solidFill>
                  <a:srgbClr val="FF0000"/>
                </a:solidFill>
                <a:latin typeface="Constantia"/>
                <a:cs typeface="Constantia"/>
              </a:rPr>
              <a:t>normalized</a:t>
            </a:r>
            <a:r>
              <a:rPr sz="2500" b="1" spc="40" dirty="0">
                <a:solidFill>
                  <a:srgbClr val="FF0000"/>
                </a:solidFill>
                <a:latin typeface="Constantia"/>
                <a:cs typeface="Constantia"/>
              </a:rPr>
              <a:t> </a:t>
            </a:r>
            <a:r>
              <a:rPr sz="2500" b="1" spc="-15" dirty="0">
                <a:solidFill>
                  <a:srgbClr val="FF0000"/>
                </a:solidFill>
                <a:latin typeface="Constantia"/>
                <a:cs typeface="Constantia"/>
              </a:rPr>
              <a:t>histogram</a:t>
            </a:r>
            <a:r>
              <a:rPr sz="2500" b="1" spc="-35" dirty="0">
                <a:solidFill>
                  <a:srgbClr val="FF0000"/>
                </a:solidFill>
                <a:latin typeface="Constantia"/>
                <a:cs typeface="Constantia"/>
              </a:rPr>
              <a:t> </a:t>
            </a:r>
            <a:r>
              <a:rPr sz="2500" b="1" spc="-15" dirty="0">
                <a:solidFill>
                  <a:srgbClr val="FF0000"/>
                </a:solidFill>
                <a:latin typeface="Constantia"/>
                <a:cs typeface="Constantia"/>
              </a:rPr>
              <a:t>(PDF) </a:t>
            </a:r>
            <a:r>
              <a:rPr sz="2500" spc="-5" dirty="0">
                <a:solidFill>
                  <a:srgbClr val="FF0000"/>
                </a:solidFill>
                <a:latin typeface="Constantia"/>
                <a:cs typeface="Constantia"/>
              </a:rPr>
              <a:t>of</a:t>
            </a:r>
            <a:r>
              <a:rPr sz="2500" spc="55" dirty="0">
                <a:solidFill>
                  <a:srgbClr val="FF0000"/>
                </a:solidFill>
                <a:latin typeface="Constantia"/>
                <a:cs typeface="Constantia"/>
              </a:rPr>
              <a:t> </a:t>
            </a:r>
            <a:r>
              <a:rPr sz="2500" spc="-15" dirty="0">
                <a:solidFill>
                  <a:srgbClr val="FF0000"/>
                </a:solidFill>
                <a:latin typeface="Constantia"/>
                <a:cs typeface="Constantia"/>
              </a:rPr>
              <a:t>Sample.bmp.</a:t>
            </a:r>
            <a:endParaRPr sz="250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32561" y="312165"/>
            <a:ext cx="803719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u="heavy" dirty="0">
                <a:uFill>
                  <a:solidFill>
                    <a:srgbClr val="993300"/>
                  </a:solidFill>
                </a:uFill>
                <a:latin typeface="Constantia"/>
                <a:cs typeface="Constantia"/>
              </a:rPr>
              <a:t>HISTOGRAM</a:t>
            </a:r>
            <a:r>
              <a:rPr sz="3200" b="1" u="heavy" spc="-45" dirty="0">
                <a:uFill>
                  <a:solidFill>
                    <a:srgbClr val="993300"/>
                  </a:solidFill>
                </a:uFill>
                <a:latin typeface="Constantia"/>
                <a:cs typeface="Constantia"/>
              </a:rPr>
              <a:t> </a:t>
            </a:r>
            <a:r>
              <a:rPr sz="3200" b="1" u="heavy" dirty="0">
                <a:uFill>
                  <a:solidFill>
                    <a:srgbClr val="993300"/>
                  </a:solidFill>
                </a:uFill>
                <a:latin typeface="Constantia"/>
                <a:cs typeface="Constantia"/>
              </a:rPr>
              <a:t>PROCESSING</a:t>
            </a:r>
            <a:r>
              <a:rPr sz="3200" b="1" u="heavy" spc="-15" dirty="0">
                <a:uFill>
                  <a:solidFill>
                    <a:srgbClr val="993300"/>
                  </a:solidFill>
                </a:uFill>
                <a:latin typeface="Constantia"/>
                <a:cs typeface="Constantia"/>
              </a:rPr>
              <a:t> </a:t>
            </a:r>
            <a:r>
              <a:rPr sz="3200" b="1" u="heavy" dirty="0">
                <a:uFill>
                  <a:solidFill>
                    <a:srgbClr val="993300"/>
                  </a:solidFill>
                </a:uFill>
                <a:latin typeface="Constantia"/>
                <a:cs typeface="Constantia"/>
              </a:rPr>
              <a:t>TECHNIQUES</a:t>
            </a:r>
            <a:endParaRPr sz="3200">
              <a:latin typeface="Constantia"/>
              <a:cs typeface="Constant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5940" y="1319529"/>
            <a:ext cx="7894320" cy="394207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95"/>
              </a:spcBef>
              <a:buFont typeface="Wingdings"/>
              <a:buChar char=""/>
              <a:tabLst>
                <a:tab pos="355600" algn="l"/>
              </a:tabLst>
            </a:pPr>
            <a:r>
              <a:rPr sz="2800" spc="-5" dirty="0">
                <a:solidFill>
                  <a:srgbClr val="0000FF"/>
                </a:solidFill>
                <a:latin typeface="Arial"/>
                <a:cs typeface="Arial"/>
              </a:rPr>
              <a:t>The</a:t>
            </a:r>
            <a:r>
              <a:rPr sz="2800" spc="1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0000FF"/>
                </a:solidFill>
                <a:latin typeface="Arial"/>
                <a:cs typeface="Arial"/>
              </a:rPr>
              <a:t>transformation function</a:t>
            </a:r>
            <a:r>
              <a:rPr sz="2800" spc="-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0000FF"/>
                </a:solidFill>
                <a:latin typeface="Arial"/>
                <a:cs typeface="Arial"/>
              </a:rPr>
              <a:t>(processing </a:t>
            </a:r>
            <a:r>
              <a:rPr sz="2800" spc="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0000FF"/>
                </a:solidFill>
                <a:latin typeface="Arial"/>
                <a:cs typeface="Arial"/>
              </a:rPr>
              <a:t>technique) </a:t>
            </a:r>
            <a:r>
              <a:rPr sz="2800" spc="-5" dirty="0">
                <a:solidFill>
                  <a:srgbClr val="0000FF"/>
                </a:solidFill>
                <a:latin typeface="Arial"/>
                <a:cs typeface="Arial"/>
              </a:rPr>
              <a:t>T</a:t>
            </a:r>
            <a:r>
              <a:rPr sz="2800" spc="1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0000FF"/>
                </a:solidFill>
                <a:latin typeface="Arial"/>
                <a:cs typeface="Arial"/>
              </a:rPr>
              <a:t>is </a:t>
            </a:r>
            <a:r>
              <a:rPr sz="2800" dirty="0">
                <a:solidFill>
                  <a:srgbClr val="0000FF"/>
                </a:solidFill>
                <a:latin typeface="Arial"/>
                <a:cs typeface="Arial"/>
              </a:rPr>
              <a:t>applied</a:t>
            </a:r>
            <a:r>
              <a:rPr sz="2800" spc="1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0000FF"/>
                </a:solidFill>
                <a:latin typeface="Arial"/>
                <a:cs typeface="Arial"/>
              </a:rPr>
              <a:t>to</a:t>
            </a:r>
            <a:r>
              <a:rPr sz="2800" spc="-1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0000FF"/>
                </a:solidFill>
                <a:latin typeface="Arial"/>
                <a:cs typeface="Arial"/>
              </a:rPr>
              <a:t>an</a:t>
            </a:r>
            <a:r>
              <a:rPr sz="2800" spc="1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0000FF"/>
                </a:solidFill>
                <a:latin typeface="Arial"/>
                <a:cs typeface="Arial"/>
              </a:rPr>
              <a:t>input</a:t>
            </a:r>
            <a:r>
              <a:rPr sz="2800" spc="-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0000FF"/>
                </a:solidFill>
                <a:latin typeface="Arial"/>
                <a:cs typeface="Arial"/>
              </a:rPr>
              <a:t>image</a:t>
            </a:r>
            <a:r>
              <a:rPr sz="2800" spc="2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0000FF"/>
                </a:solidFill>
                <a:latin typeface="Arial"/>
                <a:cs typeface="Arial"/>
              </a:rPr>
              <a:t>f(x, </a:t>
            </a:r>
            <a:r>
              <a:rPr sz="2800" spc="-5" dirty="0">
                <a:solidFill>
                  <a:srgbClr val="0000FF"/>
                </a:solidFill>
                <a:latin typeface="Arial"/>
                <a:cs typeface="Arial"/>
              </a:rPr>
              <a:t>y) </a:t>
            </a:r>
            <a:r>
              <a:rPr sz="280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0000FF"/>
                </a:solidFill>
                <a:latin typeface="Arial"/>
                <a:cs typeface="Arial"/>
              </a:rPr>
              <a:t>which</a:t>
            </a:r>
            <a:r>
              <a:rPr sz="2800" spc="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0000FF"/>
                </a:solidFill>
                <a:latin typeface="Arial"/>
                <a:cs typeface="Arial"/>
              </a:rPr>
              <a:t>gives</a:t>
            </a:r>
            <a:r>
              <a:rPr sz="2800" spc="1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0000FF"/>
                </a:solidFill>
                <a:latin typeface="Arial"/>
                <a:cs typeface="Arial"/>
              </a:rPr>
              <a:t>the</a:t>
            </a:r>
            <a:r>
              <a:rPr sz="2800" spc="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0000FF"/>
                </a:solidFill>
                <a:latin typeface="Arial"/>
                <a:cs typeface="Arial"/>
              </a:rPr>
              <a:t>processed</a:t>
            </a:r>
            <a:r>
              <a:rPr sz="2800" spc="1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0000FF"/>
                </a:solidFill>
                <a:latin typeface="Arial"/>
                <a:cs typeface="Arial"/>
              </a:rPr>
              <a:t>output</a:t>
            </a:r>
            <a:r>
              <a:rPr sz="2800" spc="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0000FF"/>
                </a:solidFill>
                <a:latin typeface="Arial"/>
                <a:cs typeface="Arial"/>
              </a:rPr>
              <a:t>image</a:t>
            </a:r>
            <a:r>
              <a:rPr sz="2800" spc="2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0000FF"/>
                </a:solidFill>
                <a:latin typeface="Arial"/>
                <a:cs typeface="Arial"/>
              </a:rPr>
              <a:t>g(x, </a:t>
            </a:r>
            <a:r>
              <a:rPr sz="2800" spc="-5" dirty="0">
                <a:solidFill>
                  <a:srgbClr val="0000FF"/>
                </a:solidFill>
                <a:latin typeface="Arial"/>
                <a:cs typeface="Arial"/>
              </a:rPr>
              <a:t>y).</a:t>
            </a:r>
            <a:endParaRPr sz="2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lr>
                <a:srgbClr val="0000FF"/>
              </a:buClr>
              <a:buFont typeface="Wingdings"/>
              <a:buChar char=""/>
            </a:pPr>
            <a:endParaRPr sz="4050">
              <a:latin typeface="Arial"/>
              <a:cs typeface="Arial"/>
            </a:endParaRPr>
          </a:p>
          <a:p>
            <a:pPr marL="356235" algn="ctr">
              <a:lnSpc>
                <a:spcPct val="100000"/>
              </a:lnSpc>
            </a:pPr>
            <a:r>
              <a:rPr sz="2800" dirty="0">
                <a:solidFill>
                  <a:srgbClr val="0000FF"/>
                </a:solidFill>
                <a:latin typeface="Arial"/>
                <a:cs typeface="Arial"/>
              </a:rPr>
              <a:t>g(x,</a:t>
            </a:r>
            <a:r>
              <a:rPr sz="2800" spc="-1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0000FF"/>
                </a:solidFill>
                <a:latin typeface="Arial"/>
                <a:cs typeface="Arial"/>
              </a:rPr>
              <a:t>y)</a:t>
            </a:r>
            <a:r>
              <a:rPr sz="2800" spc="-1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0000FF"/>
                </a:solidFill>
                <a:latin typeface="Arial"/>
                <a:cs typeface="Arial"/>
              </a:rPr>
              <a:t>=T</a:t>
            </a:r>
            <a:r>
              <a:rPr sz="2800" spc="-1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0000FF"/>
                </a:solidFill>
                <a:latin typeface="Arial"/>
                <a:cs typeface="Arial"/>
              </a:rPr>
              <a:t>(f(x,</a:t>
            </a:r>
            <a:r>
              <a:rPr sz="2800" spc="-1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0000FF"/>
                </a:solidFill>
                <a:latin typeface="Arial"/>
                <a:cs typeface="Arial"/>
              </a:rPr>
              <a:t>y))</a:t>
            </a:r>
            <a:endParaRPr sz="2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3900">
              <a:latin typeface="Arial"/>
              <a:cs typeface="Arial"/>
            </a:endParaRPr>
          </a:p>
          <a:p>
            <a:pPr marL="1454150" lvl="1" indent="-641985">
              <a:lnSpc>
                <a:spcPct val="100000"/>
              </a:lnSpc>
              <a:buAutoNum type="romanLcPeriod"/>
              <a:tabLst>
                <a:tab pos="1454150" algn="l"/>
                <a:tab pos="1454785" algn="l"/>
              </a:tabLst>
            </a:pPr>
            <a:r>
              <a:rPr sz="2000" b="1" dirty="0">
                <a:solidFill>
                  <a:srgbClr val="660066"/>
                </a:solidFill>
                <a:latin typeface="Arial"/>
                <a:cs typeface="Arial"/>
              </a:rPr>
              <a:t>Histogram</a:t>
            </a:r>
            <a:r>
              <a:rPr sz="2000" b="1" spc="-60" dirty="0">
                <a:solidFill>
                  <a:srgbClr val="660066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660066"/>
                </a:solidFill>
                <a:latin typeface="Arial"/>
                <a:cs typeface="Arial"/>
              </a:rPr>
              <a:t>Sliding</a:t>
            </a:r>
            <a:endParaRPr sz="2000">
              <a:latin typeface="Arial"/>
              <a:cs typeface="Arial"/>
            </a:endParaRPr>
          </a:p>
          <a:p>
            <a:pPr marL="1384300" lvl="1" indent="-572135">
              <a:lnSpc>
                <a:spcPct val="100000"/>
              </a:lnSpc>
              <a:spcBef>
                <a:spcPts val="480"/>
              </a:spcBef>
              <a:buAutoNum type="romanLcPeriod"/>
              <a:tabLst>
                <a:tab pos="1384300" algn="l"/>
                <a:tab pos="1384935" algn="l"/>
              </a:tabLst>
            </a:pPr>
            <a:r>
              <a:rPr sz="2000" b="1" dirty="0">
                <a:solidFill>
                  <a:srgbClr val="660066"/>
                </a:solidFill>
                <a:latin typeface="Arial"/>
                <a:cs typeface="Arial"/>
              </a:rPr>
              <a:t>Histogram</a:t>
            </a:r>
            <a:r>
              <a:rPr sz="2000" b="1" spc="-65" dirty="0">
                <a:solidFill>
                  <a:srgbClr val="660066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660066"/>
                </a:solidFill>
                <a:latin typeface="Arial"/>
                <a:cs typeface="Arial"/>
              </a:rPr>
              <a:t>Stretching</a:t>
            </a:r>
            <a:endParaRPr sz="2000">
              <a:latin typeface="Arial"/>
              <a:cs typeface="Arial"/>
            </a:endParaRPr>
          </a:p>
          <a:p>
            <a:pPr marL="1384300" lvl="1" indent="-572135">
              <a:lnSpc>
                <a:spcPct val="100000"/>
              </a:lnSpc>
              <a:spcBef>
                <a:spcPts val="480"/>
              </a:spcBef>
              <a:buAutoNum type="romanLcPeriod"/>
              <a:tabLst>
                <a:tab pos="1384300" algn="l"/>
                <a:tab pos="1384935" algn="l"/>
              </a:tabLst>
            </a:pPr>
            <a:r>
              <a:rPr sz="2000" b="1" dirty="0">
                <a:solidFill>
                  <a:srgbClr val="660066"/>
                </a:solidFill>
                <a:latin typeface="Arial"/>
                <a:cs typeface="Arial"/>
              </a:rPr>
              <a:t>Histogram</a:t>
            </a:r>
            <a:r>
              <a:rPr sz="2000" b="1" spc="-65" dirty="0">
                <a:solidFill>
                  <a:srgbClr val="660066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660066"/>
                </a:solidFill>
                <a:latin typeface="Arial"/>
                <a:cs typeface="Arial"/>
              </a:rPr>
              <a:t>Equalization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65604" y="128015"/>
            <a:ext cx="4845558" cy="111632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466213" y="245110"/>
            <a:ext cx="421513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b="1" spc="-5" dirty="0">
                <a:latin typeface="Constantia"/>
                <a:cs typeface="Constantia"/>
              </a:rPr>
              <a:t>Image</a:t>
            </a:r>
            <a:r>
              <a:rPr b="1" spc="-20" dirty="0">
                <a:latin typeface="Constantia"/>
                <a:cs typeface="Constantia"/>
              </a:rPr>
              <a:t> </a:t>
            </a:r>
            <a:r>
              <a:rPr b="1" spc="-5" dirty="0">
                <a:latin typeface="Constantia"/>
                <a:cs typeface="Constantia"/>
              </a:rPr>
              <a:t>Histogram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33400" y="1143000"/>
            <a:ext cx="8136635" cy="52578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91180" y="278638"/>
            <a:ext cx="396494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u="heavy" dirty="0">
                <a:uFill>
                  <a:solidFill>
                    <a:srgbClr val="993300"/>
                  </a:solidFill>
                </a:uFill>
                <a:latin typeface="Constantia"/>
                <a:cs typeface="Constantia"/>
              </a:rPr>
              <a:t>Histogram</a:t>
            </a:r>
            <a:r>
              <a:rPr sz="3600" b="1" u="heavy" spc="-110" dirty="0">
                <a:uFill>
                  <a:solidFill>
                    <a:srgbClr val="993300"/>
                  </a:solidFill>
                </a:uFill>
                <a:latin typeface="Constantia"/>
                <a:cs typeface="Constantia"/>
              </a:rPr>
              <a:t> </a:t>
            </a:r>
            <a:r>
              <a:rPr sz="3600" b="1" u="heavy" spc="-5" dirty="0">
                <a:uFill>
                  <a:solidFill>
                    <a:srgbClr val="993300"/>
                  </a:solidFill>
                </a:uFill>
                <a:latin typeface="Constantia"/>
                <a:cs typeface="Constantia"/>
              </a:rPr>
              <a:t>Sliding</a:t>
            </a:r>
            <a:endParaRPr sz="3600">
              <a:latin typeface="Constantia"/>
              <a:cs typeface="Constant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5940" y="1319529"/>
            <a:ext cx="8027034" cy="18180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95"/>
              </a:spcBef>
              <a:buFont typeface="Wingdings"/>
              <a:buChar char=""/>
              <a:tabLst>
                <a:tab pos="355600" algn="l"/>
              </a:tabLst>
            </a:pPr>
            <a:r>
              <a:rPr sz="2800" spc="-5" dirty="0">
                <a:solidFill>
                  <a:srgbClr val="0000FF"/>
                </a:solidFill>
                <a:latin typeface="Arial"/>
                <a:cs typeface="Arial"/>
              </a:rPr>
              <a:t>the</a:t>
            </a:r>
            <a:r>
              <a:rPr sz="2800" dirty="0">
                <a:solidFill>
                  <a:srgbClr val="0000FF"/>
                </a:solidFill>
                <a:latin typeface="Arial"/>
                <a:cs typeface="Arial"/>
              </a:rPr>
              <a:t> complete</a:t>
            </a:r>
            <a:r>
              <a:rPr sz="2800" spc="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0000FF"/>
                </a:solidFill>
                <a:latin typeface="Arial"/>
                <a:cs typeface="Arial"/>
              </a:rPr>
              <a:t>histogram</a:t>
            </a:r>
            <a:r>
              <a:rPr sz="2800" spc="1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0000FF"/>
                </a:solidFill>
                <a:latin typeface="Arial"/>
                <a:cs typeface="Arial"/>
              </a:rPr>
              <a:t>is simply</a:t>
            </a:r>
            <a:r>
              <a:rPr sz="2800" dirty="0">
                <a:solidFill>
                  <a:srgbClr val="0000FF"/>
                </a:solidFill>
                <a:latin typeface="Arial"/>
                <a:cs typeface="Arial"/>
              </a:rPr>
              <a:t> shifted</a:t>
            </a:r>
            <a:r>
              <a:rPr sz="2800" spc="-5" dirty="0">
                <a:solidFill>
                  <a:srgbClr val="0000FF"/>
                </a:solidFill>
                <a:latin typeface="Arial"/>
                <a:cs typeface="Arial"/>
              </a:rPr>
              <a:t> towards </a:t>
            </a:r>
            <a:r>
              <a:rPr sz="2800" spc="-76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0000FF"/>
                </a:solidFill>
                <a:latin typeface="Arial"/>
                <a:cs typeface="Arial"/>
              </a:rPr>
              <a:t>rightwards</a:t>
            </a:r>
            <a:r>
              <a:rPr sz="2800" spc="1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0000FF"/>
                </a:solidFill>
                <a:latin typeface="Arial"/>
                <a:cs typeface="Arial"/>
              </a:rPr>
              <a:t>or</a:t>
            </a:r>
            <a:r>
              <a:rPr sz="2800" spc="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0000FF"/>
                </a:solidFill>
                <a:latin typeface="Arial"/>
                <a:cs typeface="Arial"/>
              </a:rPr>
              <a:t>leftwards.</a:t>
            </a:r>
            <a:endParaRPr sz="2800">
              <a:latin typeface="Arial"/>
              <a:cs typeface="Arial"/>
            </a:endParaRPr>
          </a:p>
          <a:p>
            <a:pPr marL="355600" marR="749300" indent="-342900">
              <a:lnSpc>
                <a:spcPct val="100000"/>
              </a:lnSpc>
              <a:spcBef>
                <a:spcPts val="675"/>
              </a:spcBef>
              <a:buFont typeface="Wingdings"/>
              <a:buChar char=""/>
              <a:tabLst>
                <a:tab pos="355600" algn="l"/>
              </a:tabLst>
            </a:pPr>
            <a:r>
              <a:rPr sz="2800" spc="-5" dirty="0">
                <a:solidFill>
                  <a:srgbClr val="0000FF"/>
                </a:solidFill>
                <a:latin typeface="Arial"/>
                <a:cs typeface="Arial"/>
              </a:rPr>
              <a:t>a </a:t>
            </a:r>
            <a:r>
              <a:rPr sz="2800" dirty="0">
                <a:solidFill>
                  <a:srgbClr val="0000FF"/>
                </a:solidFill>
                <a:latin typeface="Arial"/>
                <a:cs typeface="Arial"/>
              </a:rPr>
              <a:t>clear</a:t>
            </a:r>
            <a:r>
              <a:rPr sz="2800" spc="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0000FF"/>
                </a:solidFill>
                <a:latin typeface="Arial"/>
                <a:cs typeface="Arial"/>
              </a:rPr>
              <a:t>change </a:t>
            </a:r>
            <a:r>
              <a:rPr sz="2800" spc="-5" dirty="0">
                <a:solidFill>
                  <a:srgbClr val="0000FF"/>
                </a:solidFill>
                <a:latin typeface="Arial"/>
                <a:cs typeface="Arial"/>
              </a:rPr>
              <a:t>will</a:t>
            </a:r>
            <a:r>
              <a:rPr sz="2800" spc="1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0000FF"/>
                </a:solidFill>
                <a:latin typeface="Arial"/>
                <a:cs typeface="Arial"/>
              </a:rPr>
              <a:t>seen</a:t>
            </a:r>
            <a:r>
              <a:rPr sz="2800" spc="-1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0000FF"/>
                </a:solidFill>
                <a:latin typeface="Arial"/>
                <a:cs typeface="Arial"/>
              </a:rPr>
              <a:t>in</a:t>
            </a:r>
            <a:r>
              <a:rPr sz="2800" dirty="0">
                <a:solidFill>
                  <a:srgbClr val="0000FF"/>
                </a:solidFill>
                <a:latin typeface="Arial"/>
                <a:cs typeface="Arial"/>
              </a:rPr>
              <a:t> the brightness of </a:t>
            </a:r>
            <a:r>
              <a:rPr sz="2800" spc="-76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0000FF"/>
                </a:solidFill>
                <a:latin typeface="Arial"/>
                <a:cs typeface="Arial"/>
              </a:rPr>
              <a:t>image.</a:t>
            </a:r>
            <a:endParaRPr sz="28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28800" y="3200400"/>
            <a:ext cx="5181600" cy="3307079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2C224C-ED10-441A-BFC2-1A7280CC4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7E1441-A426-4A73-9C28-AC7760D67A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Histogram Sliding - Tutorialspoint">
            <a:extLst>
              <a:ext uri="{FF2B5EF4-FFF2-40B4-BE49-F238E27FC236}">
                <a16:creationId xmlns:a16="http://schemas.microsoft.com/office/drawing/2014/main" id="{5A3231BC-0071-465D-AA7A-2BFA367CD7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37306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56816" y="175260"/>
            <a:ext cx="5258561" cy="100660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226945" y="278638"/>
            <a:ext cx="468947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u="heavy" spc="-5" dirty="0">
                <a:uFill>
                  <a:solidFill>
                    <a:srgbClr val="993300"/>
                  </a:solidFill>
                </a:uFill>
                <a:latin typeface="Constantia"/>
                <a:cs typeface="Constantia"/>
              </a:rPr>
              <a:t>Histogram</a:t>
            </a:r>
            <a:r>
              <a:rPr sz="3600" b="1" u="heavy" spc="-80" dirty="0">
                <a:uFill>
                  <a:solidFill>
                    <a:srgbClr val="993300"/>
                  </a:solidFill>
                </a:uFill>
                <a:latin typeface="Constantia"/>
                <a:cs typeface="Constantia"/>
              </a:rPr>
              <a:t> </a:t>
            </a:r>
            <a:r>
              <a:rPr sz="3600" b="1" u="heavy" spc="-5" dirty="0">
                <a:uFill>
                  <a:solidFill>
                    <a:srgbClr val="993300"/>
                  </a:solidFill>
                </a:uFill>
                <a:latin typeface="Constantia"/>
                <a:cs typeface="Constantia"/>
              </a:rPr>
              <a:t>Stretching</a:t>
            </a:r>
            <a:endParaRPr sz="3600">
              <a:latin typeface="Constantia"/>
              <a:cs typeface="Constantia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231135" y="786335"/>
            <a:ext cx="4709921" cy="6939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535940" y="1319529"/>
            <a:ext cx="7892415" cy="22447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marR="381000" indent="-342900">
              <a:lnSpc>
                <a:spcPct val="100000"/>
              </a:lnSpc>
              <a:spcBef>
                <a:spcPts val="95"/>
              </a:spcBef>
              <a:buFont typeface="Wingdings"/>
              <a:buChar char=""/>
              <a:tabLst>
                <a:tab pos="355600" algn="l"/>
              </a:tabLst>
            </a:pPr>
            <a:r>
              <a:rPr sz="2800" dirty="0">
                <a:solidFill>
                  <a:srgbClr val="0000FF"/>
                </a:solidFill>
                <a:latin typeface="Arial"/>
                <a:cs typeface="Arial"/>
              </a:rPr>
              <a:t>Histogram Stretching </a:t>
            </a:r>
            <a:r>
              <a:rPr sz="2800" spc="-5" dirty="0">
                <a:solidFill>
                  <a:srgbClr val="0000FF"/>
                </a:solidFill>
                <a:latin typeface="Arial"/>
                <a:cs typeface="Arial"/>
              </a:rPr>
              <a:t>is </a:t>
            </a:r>
            <a:r>
              <a:rPr sz="2800" dirty="0">
                <a:solidFill>
                  <a:srgbClr val="0000FF"/>
                </a:solidFill>
                <a:latin typeface="Arial"/>
                <a:cs typeface="Arial"/>
              </a:rPr>
              <a:t>process of increasing </a:t>
            </a:r>
            <a:r>
              <a:rPr sz="2800" spc="-76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0000FF"/>
                </a:solidFill>
                <a:latin typeface="Arial"/>
                <a:cs typeface="Arial"/>
              </a:rPr>
              <a:t>the contrast</a:t>
            </a:r>
            <a:r>
              <a:rPr sz="2800" spc="-2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0000FF"/>
                </a:solidFill>
                <a:latin typeface="Arial"/>
                <a:cs typeface="Arial"/>
              </a:rPr>
              <a:t>of</a:t>
            </a:r>
            <a:r>
              <a:rPr sz="2800" dirty="0">
                <a:solidFill>
                  <a:srgbClr val="0000FF"/>
                </a:solidFill>
                <a:latin typeface="Arial"/>
                <a:cs typeface="Arial"/>
              </a:rPr>
              <a:t> an</a:t>
            </a:r>
            <a:r>
              <a:rPr sz="2800" spc="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0000FF"/>
                </a:solidFill>
                <a:latin typeface="Arial"/>
                <a:cs typeface="Arial"/>
              </a:rPr>
              <a:t>image.</a:t>
            </a:r>
            <a:endParaRPr sz="2800">
              <a:latin typeface="Arial"/>
              <a:cs typeface="Arial"/>
            </a:endParaRPr>
          </a:p>
          <a:p>
            <a:pPr marL="355600" marR="5080" indent="-342900">
              <a:lnSpc>
                <a:spcPct val="100000"/>
              </a:lnSpc>
              <a:spcBef>
                <a:spcPts val="675"/>
              </a:spcBef>
              <a:buFont typeface="Wingdings"/>
              <a:buChar char=""/>
              <a:tabLst>
                <a:tab pos="355600" algn="l"/>
              </a:tabLst>
            </a:pPr>
            <a:r>
              <a:rPr sz="2800" dirty="0">
                <a:solidFill>
                  <a:srgbClr val="0000FF"/>
                </a:solidFill>
                <a:latin typeface="Arial"/>
                <a:cs typeface="Arial"/>
              </a:rPr>
              <a:t>Contrast</a:t>
            </a:r>
            <a:r>
              <a:rPr sz="2800" spc="-1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0000FF"/>
                </a:solidFill>
                <a:latin typeface="Arial"/>
                <a:cs typeface="Arial"/>
              </a:rPr>
              <a:t>is</a:t>
            </a:r>
            <a:r>
              <a:rPr sz="2800" spc="-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0000FF"/>
                </a:solidFill>
                <a:latin typeface="Arial"/>
                <a:cs typeface="Arial"/>
              </a:rPr>
              <a:t>defined</a:t>
            </a:r>
            <a:r>
              <a:rPr sz="2800" spc="2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0000FF"/>
                </a:solidFill>
                <a:latin typeface="Arial"/>
                <a:cs typeface="Arial"/>
              </a:rPr>
              <a:t>as</a:t>
            </a:r>
            <a:r>
              <a:rPr sz="280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0000FF"/>
                </a:solidFill>
                <a:latin typeface="Arial"/>
                <a:cs typeface="Arial"/>
              </a:rPr>
              <a:t>the</a:t>
            </a:r>
            <a:r>
              <a:rPr sz="2800" spc="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0000FF"/>
                </a:solidFill>
                <a:latin typeface="Arial"/>
                <a:cs typeface="Arial"/>
              </a:rPr>
              <a:t>difference</a:t>
            </a:r>
            <a:r>
              <a:rPr sz="2800" spc="-1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0000FF"/>
                </a:solidFill>
                <a:latin typeface="Arial"/>
                <a:cs typeface="Arial"/>
              </a:rPr>
              <a:t>between </a:t>
            </a:r>
            <a:r>
              <a:rPr sz="280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0000FF"/>
                </a:solidFill>
                <a:latin typeface="Arial"/>
                <a:cs typeface="Arial"/>
              </a:rPr>
              <a:t>maximum</a:t>
            </a:r>
            <a:r>
              <a:rPr sz="2800" spc="1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0000FF"/>
                </a:solidFill>
                <a:latin typeface="Arial"/>
                <a:cs typeface="Arial"/>
              </a:rPr>
              <a:t>and </a:t>
            </a:r>
            <a:r>
              <a:rPr sz="2800" spc="-5" dirty="0">
                <a:solidFill>
                  <a:srgbClr val="0000FF"/>
                </a:solidFill>
                <a:latin typeface="Arial"/>
                <a:cs typeface="Arial"/>
              </a:rPr>
              <a:t>minimum</a:t>
            </a:r>
            <a:r>
              <a:rPr sz="2800" spc="3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0000FF"/>
                </a:solidFill>
                <a:latin typeface="Arial"/>
                <a:cs typeface="Arial"/>
              </a:rPr>
              <a:t>pixel intensity values</a:t>
            </a:r>
            <a:r>
              <a:rPr sz="2800" spc="-1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0000FF"/>
                </a:solidFill>
                <a:latin typeface="Arial"/>
                <a:cs typeface="Arial"/>
              </a:rPr>
              <a:t>in </a:t>
            </a:r>
            <a:r>
              <a:rPr sz="2800" spc="-76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0000FF"/>
                </a:solidFill>
                <a:latin typeface="Arial"/>
                <a:cs typeface="Arial"/>
              </a:rPr>
              <a:t>an</a:t>
            </a:r>
            <a:r>
              <a:rPr sz="2800" spc="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0000FF"/>
                </a:solidFill>
                <a:latin typeface="Arial"/>
                <a:cs typeface="Arial"/>
              </a:rPr>
              <a:t>image.</a:t>
            </a:r>
            <a:endParaRPr sz="2800">
              <a:latin typeface="Arial"/>
              <a:cs typeface="Arial"/>
            </a:endParaRP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133600" y="3657600"/>
            <a:ext cx="5867400" cy="2639568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96336" y="603249"/>
            <a:ext cx="473392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b="1" u="heavy" spc="-5" dirty="0">
                <a:uFill>
                  <a:solidFill>
                    <a:srgbClr val="993300"/>
                  </a:solidFill>
                </a:uFill>
                <a:latin typeface="Constantia"/>
                <a:cs typeface="Constantia"/>
              </a:rPr>
              <a:t>Contrast</a:t>
            </a:r>
            <a:r>
              <a:rPr b="1" u="heavy" spc="-15" dirty="0">
                <a:uFill>
                  <a:solidFill>
                    <a:srgbClr val="993300"/>
                  </a:solidFill>
                </a:uFill>
                <a:latin typeface="Constantia"/>
                <a:cs typeface="Constantia"/>
              </a:rPr>
              <a:t> </a:t>
            </a:r>
            <a:r>
              <a:rPr b="1" u="heavy" spc="-5" dirty="0">
                <a:uFill>
                  <a:solidFill>
                    <a:srgbClr val="993300"/>
                  </a:solidFill>
                </a:uFill>
                <a:latin typeface="Constantia"/>
                <a:cs typeface="Constantia"/>
              </a:rPr>
              <a:t>Stretching</a:t>
            </a:r>
          </a:p>
        </p:txBody>
      </p:sp>
      <p:sp>
        <p:nvSpPr>
          <p:cNvPr id="3" name="object 3"/>
          <p:cNvSpPr/>
          <p:nvPr/>
        </p:nvSpPr>
        <p:spPr>
          <a:xfrm>
            <a:off x="76200" y="2209800"/>
            <a:ext cx="4038600" cy="3359150"/>
          </a:xfrm>
          <a:custGeom>
            <a:avLst/>
            <a:gdLst/>
            <a:ahLst/>
            <a:cxnLst/>
            <a:rect l="l" t="t" r="r" b="b"/>
            <a:pathLst>
              <a:path w="4038600" h="3359150">
                <a:moveTo>
                  <a:pt x="4038600" y="0"/>
                </a:moveTo>
                <a:lnTo>
                  <a:pt x="0" y="0"/>
                </a:lnTo>
                <a:lnTo>
                  <a:pt x="0" y="3358896"/>
                </a:lnTo>
                <a:lnTo>
                  <a:pt x="4038600" y="3358896"/>
                </a:lnTo>
                <a:lnTo>
                  <a:pt x="4038600" y="0"/>
                </a:lnTo>
                <a:close/>
              </a:path>
            </a:pathLst>
          </a:custGeom>
          <a:solidFill>
            <a:srgbClr val="FFFF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54939" y="2167254"/>
            <a:ext cx="3889375" cy="3317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50000"/>
              </a:lnSpc>
              <a:spcBef>
                <a:spcPts val="100"/>
              </a:spcBef>
            </a:pPr>
            <a:r>
              <a:rPr sz="2400" spc="-20" dirty="0">
                <a:latin typeface="Constantia"/>
                <a:cs typeface="Constantia"/>
              </a:rPr>
              <a:t>Improve</a:t>
            </a:r>
            <a:r>
              <a:rPr sz="2400" spc="-15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the</a:t>
            </a:r>
            <a:r>
              <a:rPr sz="2400" dirty="0">
                <a:latin typeface="Constantia"/>
                <a:cs typeface="Constantia"/>
              </a:rPr>
              <a:t> </a:t>
            </a:r>
            <a:r>
              <a:rPr sz="2400" spc="-15" dirty="0">
                <a:latin typeface="Constantia"/>
                <a:cs typeface="Constantia"/>
              </a:rPr>
              <a:t>contrast</a:t>
            </a:r>
            <a:r>
              <a:rPr sz="2400" spc="-10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in</a:t>
            </a:r>
            <a:r>
              <a:rPr sz="2400" spc="5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an </a:t>
            </a:r>
            <a:r>
              <a:rPr sz="2400" spc="-590" dirty="0">
                <a:latin typeface="Constantia"/>
                <a:cs typeface="Constantia"/>
              </a:rPr>
              <a:t> </a:t>
            </a:r>
            <a:r>
              <a:rPr sz="2400" spc="-15" dirty="0">
                <a:latin typeface="Constantia"/>
                <a:cs typeface="Constantia"/>
              </a:rPr>
              <a:t>image</a:t>
            </a:r>
            <a:r>
              <a:rPr sz="2400" spc="575" dirty="0">
                <a:latin typeface="Constantia"/>
                <a:cs typeface="Constantia"/>
              </a:rPr>
              <a:t> </a:t>
            </a:r>
            <a:r>
              <a:rPr sz="2400" spc="-15" dirty="0">
                <a:latin typeface="Constantia"/>
                <a:cs typeface="Constantia"/>
              </a:rPr>
              <a:t>by</a:t>
            </a:r>
            <a:r>
              <a:rPr sz="2400" spc="575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`stretching'</a:t>
            </a:r>
            <a:r>
              <a:rPr sz="2400" spc="-5" dirty="0">
                <a:latin typeface="Constantia"/>
                <a:cs typeface="Constantia"/>
              </a:rPr>
              <a:t> the </a:t>
            </a:r>
            <a:r>
              <a:rPr sz="2400" dirty="0">
                <a:latin typeface="Constantia"/>
                <a:cs typeface="Constantia"/>
              </a:rPr>
              <a:t> </a:t>
            </a:r>
            <a:r>
              <a:rPr sz="2400" spc="-20" dirty="0">
                <a:latin typeface="Constantia"/>
                <a:cs typeface="Constantia"/>
              </a:rPr>
              <a:t>range</a:t>
            </a:r>
            <a:r>
              <a:rPr sz="2400" spc="-15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of</a:t>
            </a:r>
            <a:r>
              <a:rPr sz="2400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intensity</a:t>
            </a:r>
            <a:r>
              <a:rPr sz="2400" spc="-5" dirty="0">
                <a:latin typeface="Constantia"/>
                <a:cs typeface="Constantia"/>
              </a:rPr>
              <a:t> values</a:t>
            </a:r>
            <a:r>
              <a:rPr sz="2400" dirty="0">
                <a:latin typeface="Constantia"/>
                <a:cs typeface="Constantia"/>
              </a:rPr>
              <a:t> it </a:t>
            </a:r>
            <a:r>
              <a:rPr sz="2400" spc="5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contains</a:t>
            </a:r>
            <a:r>
              <a:rPr sz="2400" spc="-5" dirty="0">
                <a:latin typeface="Constantia"/>
                <a:cs typeface="Constantia"/>
              </a:rPr>
              <a:t> </a:t>
            </a:r>
            <a:r>
              <a:rPr sz="2400" spc="-20" dirty="0">
                <a:latin typeface="Constantia"/>
                <a:cs typeface="Constantia"/>
              </a:rPr>
              <a:t>to</a:t>
            </a:r>
            <a:r>
              <a:rPr sz="2400" spc="-15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span</a:t>
            </a:r>
            <a:r>
              <a:rPr sz="2400" spc="5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a</a:t>
            </a:r>
            <a:r>
              <a:rPr sz="2400" spc="5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desired </a:t>
            </a:r>
            <a:r>
              <a:rPr sz="2400" spc="-5" dirty="0">
                <a:latin typeface="Constantia"/>
                <a:cs typeface="Constantia"/>
              </a:rPr>
              <a:t> </a:t>
            </a:r>
            <a:r>
              <a:rPr sz="2400" spc="-20" dirty="0">
                <a:latin typeface="Constantia"/>
                <a:cs typeface="Constantia"/>
              </a:rPr>
              <a:t>range </a:t>
            </a:r>
            <a:r>
              <a:rPr sz="2400" spc="-5" dirty="0">
                <a:latin typeface="Constantia"/>
                <a:cs typeface="Constantia"/>
              </a:rPr>
              <a:t>of </a:t>
            </a:r>
            <a:r>
              <a:rPr sz="2400" spc="-10" dirty="0">
                <a:latin typeface="Constantia"/>
                <a:cs typeface="Constantia"/>
              </a:rPr>
              <a:t>values, </a:t>
            </a:r>
            <a:r>
              <a:rPr sz="2400" i="1" spc="-25" dirty="0">
                <a:latin typeface="Constantia"/>
                <a:cs typeface="Constantia"/>
              </a:rPr>
              <a:t>e.g.</a:t>
            </a:r>
            <a:r>
              <a:rPr sz="2400" i="1" spc="-20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the </a:t>
            </a:r>
            <a:r>
              <a:rPr sz="2400" dirty="0">
                <a:latin typeface="Constantia"/>
                <a:cs typeface="Constantia"/>
              </a:rPr>
              <a:t>full </a:t>
            </a:r>
            <a:r>
              <a:rPr sz="2400" spc="5" dirty="0">
                <a:latin typeface="Constantia"/>
                <a:cs typeface="Constantia"/>
              </a:rPr>
              <a:t> </a:t>
            </a:r>
            <a:r>
              <a:rPr sz="2400" spc="-20" dirty="0">
                <a:latin typeface="Constantia"/>
                <a:cs typeface="Constantia"/>
              </a:rPr>
              <a:t>range</a:t>
            </a:r>
            <a:r>
              <a:rPr sz="2400" spc="-125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of</a:t>
            </a:r>
            <a:r>
              <a:rPr sz="2400" spc="15" dirty="0">
                <a:latin typeface="Constantia"/>
                <a:cs typeface="Constantia"/>
              </a:rPr>
              <a:t> </a:t>
            </a:r>
            <a:r>
              <a:rPr sz="2400" spc="-15" dirty="0">
                <a:latin typeface="Constantia"/>
                <a:cs typeface="Constantia"/>
              </a:rPr>
              <a:t>pixel</a:t>
            </a:r>
            <a:r>
              <a:rPr sz="2400" spc="-90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values</a:t>
            </a:r>
            <a:endParaRPr sz="2400">
              <a:latin typeface="Constantia"/>
              <a:cs typeface="Constantia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14800" y="1905000"/>
            <a:ext cx="4953000" cy="3962400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8419845" y="6574459"/>
            <a:ext cx="311150" cy="248920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5"/>
              </a:spcBef>
            </a:pPr>
            <a:fld id="{81D60167-4931-47E6-BA6A-407CBD079E47}" type="slidenum">
              <a:rPr sz="1400" dirty="0">
                <a:solidFill>
                  <a:srgbClr val="99CC00"/>
                </a:solidFill>
                <a:latin typeface="Arial"/>
                <a:cs typeface="Arial"/>
              </a:rPr>
              <a:t>33</a:t>
            </a:fld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1295400"/>
            <a:ext cx="2369820" cy="2458212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014215" y="1295400"/>
            <a:ext cx="4558284" cy="245364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14400" y="3942588"/>
            <a:ext cx="2369820" cy="2458212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014215" y="3848100"/>
            <a:ext cx="4558284" cy="2458212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239136" y="298449"/>
            <a:ext cx="473202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b="1" u="heavy" spc="-5" dirty="0">
                <a:uFill>
                  <a:solidFill>
                    <a:srgbClr val="993300"/>
                  </a:solidFill>
                </a:uFill>
                <a:latin typeface="Constantia"/>
                <a:cs typeface="Constantia"/>
              </a:rPr>
              <a:t>Contrast</a:t>
            </a:r>
            <a:r>
              <a:rPr b="1" u="heavy" spc="-25" dirty="0">
                <a:uFill>
                  <a:solidFill>
                    <a:srgbClr val="993300"/>
                  </a:solidFill>
                </a:uFill>
                <a:latin typeface="Constantia"/>
                <a:cs typeface="Constantia"/>
              </a:rPr>
              <a:t> </a:t>
            </a:r>
            <a:r>
              <a:rPr b="1" u="heavy" spc="-5" dirty="0">
                <a:uFill>
                  <a:solidFill>
                    <a:srgbClr val="993300"/>
                  </a:solidFill>
                </a:uFill>
                <a:latin typeface="Constantia"/>
                <a:cs typeface="Constantia"/>
              </a:rPr>
              <a:t>Stretching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8419845" y="6574459"/>
            <a:ext cx="311150" cy="248920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5"/>
              </a:spcBef>
            </a:pPr>
            <a:fld id="{81D60167-4931-47E6-BA6A-407CBD079E47}" type="slidenum">
              <a:rPr sz="1400" dirty="0">
                <a:solidFill>
                  <a:srgbClr val="99CC00"/>
                </a:solidFill>
                <a:latin typeface="Arial"/>
                <a:cs typeface="Arial"/>
              </a:rPr>
              <a:t>34</a:t>
            </a:fld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245110"/>
            <a:ext cx="521716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b="1" u="heavy" spc="-5" dirty="0">
                <a:uFill>
                  <a:solidFill>
                    <a:srgbClr val="993300"/>
                  </a:solidFill>
                </a:uFill>
                <a:latin typeface="Constantia"/>
                <a:cs typeface="Constantia"/>
              </a:rPr>
              <a:t>Histogram</a:t>
            </a:r>
            <a:r>
              <a:rPr b="1" u="heavy" spc="-10" dirty="0">
                <a:uFill>
                  <a:solidFill>
                    <a:srgbClr val="993300"/>
                  </a:solidFill>
                </a:uFill>
                <a:latin typeface="Constantia"/>
                <a:cs typeface="Constantia"/>
              </a:rPr>
              <a:t> </a:t>
            </a:r>
            <a:r>
              <a:rPr b="1" u="heavy" spc="-5" dirty="0">
                <a:uFill>
                  <a:solidFill>
                    <a:srgbClr val="993300"/>
                  </a:solidFill>
                </a:uFill>
                <a:latin typeface="Constantia"/>
                <a:cs typeface="Constantia"/>
              </a:rPr>
              <a:t>Stretching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600200"/>
            <a:ext cx="9144000" cy="48006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245110"/>
            <a:ext cx="209867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b="1" u="heavy" spc="-10" dirty="0">
                <a:uFill>
                  <a:solidFill>
                    <a:srgbClr val="993300"/>
                  </a:solidFill>
                </a:uFill>
                <a:latin typeface="Constantia"/>
                <a:cs typeface="Constantia"/>
              </a:rPr>
              <a:t>Example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88340" y="1321053"/>
            <a:ext cx="4301490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27100" marR="5080" indent="-915035">
              <a:lnSpc>
                <a:spcPct val="100000"/>
              </a:lnSpc>
              <a:spcBef>
                <a:spcPts val="100"/>
              </a:spcBef>
              <a:tabLst>
                <a:tab pos="351155" algn="l"/>
                <a:tab pos="1841500" algn="l"/>
                <a:tab pos="2755900" algn="l"/>
              </a:tabLst>
            </a:pPr>
            <a:r>
              <a:rPr sz="2400" dirty="0">
                <a:latin typeface="Arial"/>
                <a:cs typeface="Arial"/>
              </a:rPr>
              <a:t>If	</a:t>
            </a:r>
            <a:r>
              <a:rPr sz="2400" b="1" dirty="0">
                <a:latin typeface="Arial"/>
                <a:cs typeface="Arial"/>
              </a:rPr>
              <a:t>MIN</a:t>
            </a:r>
            <a:r>
              <a:rPr sz="2400" b="1" spc="-2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= </a:t>
            </a:r>
            <a:r>
              <a:rPr sz="2400" spc="-5" dirty="0">
                <a:latin typeface="Arial"/>
                <a:cs typeface="Arial"/>
              </a:rPr>
              <a:t>5	and	</a:t>
            </a:r>
            <a:r>
              <a:rPr sz="2400" b="1" dirty="0">
                <a:latin typeface="Arial"/>
                <a:cs typeface="Arial"/>
              </a:rPr>
              <a:t>MAX</a:t>
            </a:r>
            <a:r>
              <a:rPr sz="2400" b="1" spc="-4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=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205 </a:t>
            </a:r>
            <a:r>
              <a:rPr sz="2400" spc="-65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g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=</a:t>
            </a:r>
            <a:r>
              <a:rPr sz="2400" spc="-5" dirty="0">
                <a:latin typeface="Arial"/>
                <a:cs typeface="Arial"/>
              </a:rPr>
              <a:t> {255/(205-5)}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x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(f</a:t>
            </a:r>
            <a:r>
              <a:rPr sz="2400" spc="-2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-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5)</a:t>
            </a:r>
            <a:endParaRPr sz="2400">
              <a:latin typeface="Arial"/>
              <a:cs typeface="Arial"/>
            </a:endParaRPr>
          </a:p>
          <a:p>
            <a:pPr marL="1179830">
              <a:lnSpc>
                <a:spcPct val="100000"/>
              </a:lnSpc>
            </a:pPr>
            <a:r>
              <a:rPr sz="2400" dirty="0">
                <a:latin typeface="Arial"/>
                <a:cs typeface="Arial"/>
              </a:rPr>
              <a:t>=</a:t>
            </a:r>
            <a:r>
              <a:rPr sz="2400" spc="-4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1.275 </a:t>
            </a:r>
            <a:r>
              <a:rPr sz="2400" dirty="0">
                <a:latin typeface="Arial"/>
                <a:cs typeface="Arial"/>
              </a:rPr>
              <a:t>x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(f-5)</a:t>
            </a:r>
            <a:endParaRPr sz="2400">
              <a:latin typeface="Arial"/>
              <a:cs typeface="Arial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1446212" y="2817812"/>
          <a:ext cx="7163432" cy="338309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737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56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483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5707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800" b="1" dirty="0">
                          <a:latin typeface="Arial"/>
                          <a:cs typeface="Arial"/>
                        </a:rPr>
                        <a:t>f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8572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800" b="1" dirty="0">
                          <a:latin typeface="Arial"/>
                          <a:cs typeface="Arial"/>
                        </a:rPr>
                        <a:t>g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8572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800" b="1" dirty="0">
                          <a:latin typeface="Arial"/>
                          <a:cs typeface="Arial"/>
                        </a:rPr>
                        <a:t>g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8572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800" b="1" dirty="0">
                          <a:latin typeface="Arial"/>
                          <a:cs typeface="Arial"/>
                        </a:rPr>
                        <a:t>H(g)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8572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59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5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1.275</a:t>
                      </a:r>
                      <a:r>
                        <a:rPr sz="18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x</a:t>
                      </a:r>
                      <a:r>
                        <a:rPr sz="18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" dirty="0">
                          <a:latin typeface="Arial"/>
                          <a:cs typeface="Arial"/>
                        </a:rPr>
                        <a:t>(5-5) 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=</a:t>
                      </a:r>
                      <a:r>
                        <a:rPr sz="18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h</a:t>
                      </a:r>
                      <a:r>
                        <a:rPr sz="18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" dirty="0">
                          <a:latin typeface="Arial"/>
                          <a:cs typeface="Arial"/>
                        </a:rPr>
                        <a:t>(5)</a:t>
                      </a:r>
                      <a:r>
                        <a:rPr sz="18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=&gt;</a:t>
                      </a:r>
                      <a:r>
                        <a:rPr sz="18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" dirty="0">
                          <a:latin typeface="Arial"/>
                          <a:cs typeface="Arial"/>
                        </a:rPr>
                        <a:t>H(0)?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6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1.275</a:t>
                      </a:r>
                      <a:r>
                        <a:rPr sz="18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x</a:t>
                      </a:r>
                      <a:r>
                        <a:rPr sz="18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" dirty="0">
                          <a:latin typeface="Arial"/>
                          <a:cs typeface="Arial"/>
                        </a:rPr>
                        <a:t>(6-5) 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=</a:t>
                      </a:r>
                      <a:r>
                        <a:rPr sz="18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" dirty="0">
                          <a:latin typeface="Arial"/>
                          <a:cs typeface="Arial"/>
                        </a:rPr>
                        <a:t>1.275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?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759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7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1.275</a:t>
                      </a:r>
                      <a:r>
                        <a:rPr sz="18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x</a:t>
                      </a:r>
                      <a:r>
                        <a:rPr sz="18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" dirty="0">
                          <a:latin typeface="Arial"/>
                          <a:cs typeface="Arial"/>
                        </a:rPr>
                        <a:t>(7-5) 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=</a:t>
                      </a:r>
                      <a:r>
                        <a:rPr sz="18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" dirty="0">
                          <a:latin typeface="Arial"/>
                          <a:cs typeface="Arial"/>
                        </a:rPr>
                        <a:t>2.55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3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?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8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1.275</a:t>
                      </a:r>
                      <a:r>
                        <a:rPr sz="18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x</a:t>
                      </a:r>
                      <a:r>
                        <a:rPr sz="18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" dirty="0">
                          <a:latin typeface="Arial"/>
                          <a:cs typeface="Arial"/>
                        </a:rPr>
                        <a:t>(8-5) 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=</a:t>
                      </a:r>
                      <a:r>
                        <a:rPr sz="18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" dirty="0">
                          <a:latin typeface="Arial"/>
                          <a:cs typeface="Arial"/>
                        </a:rPr>
                        <a:t>3.825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4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?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9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1.275</a:t>
                      </a:r>
                      <a:r>
                        <a:rPr sz="18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x</a:t>
                      </a:r>
                      <a:r>
                        <a:rPr sz="18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" dirty="0">
                          <a:latin typeface="Arial"/>
                          <a:cs typeface="Arial"/>
                        </a:rPr>
                        <a:t>(9-5) 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=</a:t>
                      </a:r>
                      <a:r>
                        <a:rPr sz="18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" dirty="0">
                          <a:latin typeface="Arial"/>
                          <a:cs typeface="Arial"/>
                        </a:rPr>
                        <a:t>5.1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5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?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5759"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..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…..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..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..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5721"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..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…..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..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..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574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spc="-10" dirty="0">
                          <a:latin typeface="Arial"/>
                          <a:cs typeface="Arial"/>
                        </a:rPr>
                        <a:t>205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1.275</a:t>
                      </a:r>
                      <a:r>
                        <a:rPr sz="18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x</a:t>
                      </a:r>
                      <a:r>
                        <a:rPr sz="18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" dirty="0">
                          <a:latin typeface="Arial"/>
                          <a:cs typeface="Arial"/>
                        </a:rPr>
                        <a:t>(205-5) 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=</a:t>
                      </a:r>
                      <a:r>
                        <a:rPr sz="1800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10" dirty="0">
                          <a:latin typeface="Arial"/>
                          <a:cs typeface="Arial"/>
                        </a:rPr>
                        <a:t>255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spc="-10" dirty="0">
                          <a:latin typeface="Arial"/>
                          <a:cs typeface="Arial"/>
                        </a:rPr>
                        <a:t>255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?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245110"/>
            <a:ext cx="246951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b="1" u="heavy" spc="-10" dirty="0">
                <a:uFill>
                  <a:solidFill>
                    <a:srgbClr val="993300"/>
                  </a:solidFill>
                </a:uFill>
                <a:latin typeface="Constantia"/>
                <a:cs typeface="Constantia"/>
              </a:rPr>
              <a:t>Example</a:t>
            </a:r>
            <a:r>
              <a:rPr b="1" u="heavy" spc="-40" dirty="0">
                <a:uFill>
                  <a:solidFill>
                    <a:srgbClr val="993300"/>
                  </a:solidFill>
                </a:uFill>
                <a:latin typeface="Constantia"/>
                <a:cs typeface="Constantia"/>
              </a:rPr>
              <a:t> </a:t>
            </a:r>
            <a:r>
              <a:rPr b="1" u="heavy" spc="-5" dirty="0">
                <a:uFill>
                  <a:solidFill>
                    <a:srgbClr val="993300"/>
                  </a:solidFill>
                </a:uFill>
                <a:latin typeface="Constantia"/>
                <a:cs typeface="Constantia"/>
              </a:rPr>
              <a:t>2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3400" y="1447800"/>
            <a:ext cx="8081772" cy="51054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79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381000" y="990599"/>
              <a:ext cx="3124200" cy="457200"/>
            </a:xfrm>
            <a:custGeom>
              <a:avLst/>
              <a:gdLst/>
              <a:ahLst/>
              <a:cxnLst/>
              <a:rect l="l" t="t" r="r" b="b"/>
              <a:pathLst>
                <a:path w="3124200" h="457200">
                  <a:moveTo>
                    <a:pt x="3124200" y="0"/>
                  </a:moveTo>
                  <a:lnTo>
                    <a:pt x="0" y="0"/>
                  </a:lnTo>
                  <a:lnTo>
                    <a:pt x="0" y="152400"/>
                  </a:lnTo>
                  <a:lnTo>
                    <a:pt x="0" y="457200"/>
                  </a:lnTo>
                  <a:lnTo>
                    <a:pt x="3124200" y="457200"/>
                  </a:lnTo>
                  <a:lnTo>
                    <a:pt x="3124200" y="152400"/>
                  </a:lnTo>
                  <a:lnTo>
                    <a:pt x="31242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81000" y="990600"/>
              <a:ext cx="3124200" cy="457200"/>
            </a:xfrm>
            <a:custGeom>
              <a:avLst/>
              <a:gdLst/>
              <a:ahLst/>
              <a:cxnLst/>
              <a:rect l="l" t="t" r="r" b="b"/>
              <a:pathLst>
                <a:path w="3124200" h="457200">
                  <a:moveTo>
                    <a:pt x="0" y="457200"/>
                  </a:moveTo>
                  <a:lnTo>
                    <a:pt x="3124200" y="457200"/>
                  </a:lnTo>
                  <a:lnTo>
                    <a:pt x="3124200" y="0"/>
                  </a:lnTo>
                  <a:lnTo>
                    <a:pt x="0" y="0"/>
                  </a:lnTo>
                  <a:lnTo>
                    <a:pt x="0" y="45720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57200" y="304800"/>
              <a:ext cx="8293734" cy="838200"/>
            </a:xfrm>
            <a:custGeom>
              <a:avLst/>
              <a:gdLst/>
              <a:ahLst/>
              <a:cxnLst/>
              <a:rect l="l" t="t" r="r" b="b"/>
              <a:pathLst>
                <a:path w="8293734" h="838200">
                  <a:moveTo>
                    <a:pt x="8293608" y="0"/>
                  </a:moveTo>
                  <a:lnTo>
                    <a:pt x="0" y="0"/>
                  </a:lnTo>
                  <a:lnTo>
                    <a:pt x="0" y="838200"/>
                  </a:lnTo>
                  <a:lnTo>
                    <a:pt x="8293608" y="838200"/>
                  </a:lnTo>
                  <a:lnTo>
                    <a:pt x="829360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57200" y="304800"/>
            <a:ext cx="8293734" cy="67945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81915" rIns="0" bIns="0" rtlCol="0">
            <a:spAutoFit/>
          </a:bodyPr>
          <a:lstStyle/>
          <a:p>
            <a:pPr algn="ctr">
              <a:lnSpc>
                <a:spcPts val="4705"/>
              </a:lnSpc>
              <a:spcBef>
                <a:spcPts val="645"/>
              </a:spcBef>
            </a:pPr>
            <a:r>
              <a:rPr b="1" u="heavy" spc="-5" dirty="0">
                <a:uFill>
                  <a:solidFill>
                    <a:srgbClr val="993300"/>
                  </a:solidFill>
                </a:uFill>
                <a:latin typeface="Constantia"/>
                <a:cs typeface="Constantia"/>
              </a:rPr>
              <a:t>Histogram</a:t>
            </a:r>
            <a:r>
              <a:rPr b="1" u="heavy" spc="5" dirty="0">
                <a:uFill>
                  <a:solidFill>
                    <a:srgbClr val="993300"/>
                  </a:solidFill>
                </a:uFill>
                <a:latin typeface="Constantia"/>
                <a:cs typeface="Constantia"/>
              </a:rPr>
              <a:t> </a:t>
            </a:r>
            <a:r>
              <a:rPr b="1" u="heavy" spc="-10" dirty="0">
                <a:uFill>
                  <a:solidFill>
                    <a:srgbClr val="993300"/>
                  </a:solidFill>
                </a:uFill>
                <a:latin typeface="Constantia"/>
                <a:cs typeface="Constantia"/>
              </a:rPr>
              <a:t>Equalization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48640" y="6418521"/>
            <a:ext cx="6350000" cy="2559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989"/>
              </a:lnSpc>
              <a:tabLst>
                <a:tab pos="6096635" algn="l"/>
              </a:tabLst>
            </a:pPr>
            <a:r>
              <a:rPr sz="1800" spc="-10" dirty="0">
                <a:latin typeface="Arial"/>
                <a:cs typeface="Arial"/>
              </a:rPr>
              <a:t>1</a:t>
            </a:r>
            <a:r>
              <a:rPr sz="1800" dirty="0">
                <a:latin typeface="Arial"/>
                <a:cs typeface="Arial"/>
              </a:rPr>
              <a:t>/2</a:t>
            </a:r>
            <a:r>
              <a:rPr sz="1800" spc="-10" dirty="0">
                <a:latin typeface="Arial"/>
                <a:cs typeface="Arial"/>
              </a:rPr>
              <a:t>2</a:t>
            </a:r>
            <a:r>
              <a:rPr sz="1800" dirty="0">
                <a:latin typeface="Arial"/>
                <a:cs typeface="Arial"/>
              </a:rPr>
              <a:t>/2</a:t>
            </a:r>
            <a:r>
              <a:rPr sz="1800" spc="-10" dirty="0">
                <a:latin typeface="Arial"/>
                <a:cs typeface="Arial"/>
              </a:rPr>
              <a:t>01</a:t>
            </a:r>
            <a:r>
              <a:rPr sz="1800" dirty="0">
                <a:latin typeface="Arial"/>
                <a:cs typeface="Arial"/>
              </a:rPr>
              <a:t>9	</a:t>
            </a:r>
            <a:r>
              <a:rPr sz="1800" spc="-10" dirty="0">
                <a:latin typeface="Arial"/>
                <a:cs typeface="Arial"/>
              </a:rPr>
              <a:t>38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457200" y="304800"/>
            <a:ext cx="8293734" cy="838200"/>
          </a:xfrm>
          <a:custGeom>
            <a:avLst/>
            <a:gdLst/>
            <a:ahLst/>
            <a:cxnLst/>
            <a:rect l="l" t="t" r="r" b="b"/>
            <a:pathLst>
              <a:path w="8293734" h="838200">
                <a:moveTo>
                  <a:pt x="8293608" y="0"/>
                </a:moveTo>
                <a:lnTo>
                  <a:pt x="0" y="0"/>
                </a:lnTo>
                <a:lnTo>
                  <a:pt x="0" y="838200"/>
                </a:lnTo>
                <a:lnTo>
                  <a:pt x="8293608" y="838200"/>
                </a:lnTo>
                <a:lnTo>
                  <a:pt x="829360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714880" y="374649"/>
            <a:ext cx="577850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b="1" u="heavy" spc="-5" dirty="0">
                <a:uFill>
                  <a:solidFill>
                    <a:srgbClr val="993300"/>
                  </a:solidFill>
                </a:uFill>
                <a:latin typeface="Constantia"/>
                <a:cs typeface="Constantia"/>
              </a:rPr>
              <a:t>Histogram</a:t>
            </a:r>
            <a:r>
              <a:rPr b="1" u="heavy" spc="-20" dirty="0">
                <a:uFill>
                  <a:solidFill>
                    <a:srgbClr val="993300"/>
                  </a:solidFill>
                </a:uFill>
                <a:latin typeface="Constantia"/>
                <a:cs typeface="Constantia"/>
              </a:rPr>
              <a:t> </a:t>
            </a:r>
            <a:r>
              <a:rPr b="1" u="heavy" spc="-10" dirty="0">
                <a:uFill>
                  <a:solidFill>
                    <a:srgbClr val="993300"/>
                  </a:solidFill>
                </a:uFill>
                <a:latin typeface="Constantia"/>
                <a:cs typeface="Constantia"/>
              </a:rPr>
              <a:t>Equalization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462015"/>
            <a:ext cx="344170" cy="66040"/>
          </a:xfrm>
          <a:custGeom>
            <a:avLst/>
            <a:gdLst/>
            <a:ahLst/>
            <a:cxnLst/>
            <a:rect l="l" t="t" r="r" b="b"/>
            <a:pathLst>
              <a:path w="344170" h="66039">
                <a:moveTo>
                  <a:pt x="342900" y="56388"/>
                </a:moveTo>
                <a:lnTo>
                  <a:pt x="0" y="56388"/>
                </a:lnTo>
                <a:lnTo>
                  <a:pt x="0" y="65532"/>
                </a:lnTo>
                <a:lnTo>
                  <a:pt x="342900" y="65532"/>
                </a:lnTo>
                <a:lnTo>
                  <a:pt x="342900" y="56388"/>
                </a:lnTo>
                <a:close/>
              </a:path>
              <a:path w="344170" h="66039">
                <a:moveTo>
                  <a:pt x="343662" y="0"/>
                </a:moveTo>
                <a:lnTo>
                  <a:pt x="0" y="0"/>
                </a:lnTo>
                <a:lnTo>
                  <a:pt x="0" y="38100"/>
                </a:lnTo>
                <a:lnTo>
                  <a:pt x="343662" y="38100"/>
                </a:lnTo>
                <a:lnTo>
                  <a:pt x="343662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6076188"/>
            <a:ext cx="344170" cy="20320"/>
          </a:xfrm>
          <a:custGeom>
            <a:avLst/>
            <a:gdLst/>
            <a:ahLst/>
            <a:cxnLst/>
            <a:rect l="l" t="t" r="r" b="b"/>
            <a:pathLst>
              <a:path w="344170" h="20320">
                <a:moveTo>
                  <a:pt x="343662" y="0"/>
                </a:moveTo>
                <a:lnTo>
                  <a:pt x="0" y="0"/>
                </a:lnTo>
                <a:lnTo>
                  <a:pt x="0" y="19812"/>
                </a:lnTo>
                <a:lnTo>
                  <a:pt x="343662" y="19812"/>
                </a:lnTo>
                <a:lnTo>
                  <a:pt x="343662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5870447"/>
            <a:ext cx="344170" cy="29209"/>
          </a:xfrm>
          <a:custGeom>
            <a:avLst/>
            <a:gdLst/>
            <a:ahLst/>
            <a:cxnLst/>
            <a:rect l="l" t="t" r="r" b="b"/>
            <a:pathLst>
              <a:path w="344170" h="29210">
                <a:moveTo>
                  <a:pt x="343662" y="0"/>
                </a:moveTo>
                <a:lnTo>
                  <a:pt x="0" y="0"/>
                </a:lnTo>
                <a:lnTo>
                  <a:pt x="0" y="28955"/>
                </a:lnTo>
                <a:lnTo>
                  <a:pt x="343662" y="28955"/>
                </a:lnTo>
                <a:lnTo>
                  <a:pt x="343662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5750052"/>
            <a:ext cx="342900" cy="12700"/>
          </a:xfrm>
          <a:custGeom>
            <a:avLst/>
            <a:gdLst/>
            <a:ahLst/>
            <a:cxnLst/>
            <a:rect l="l" t="t" r="r" b="b"/>
            <a:pathLst>
              <a:path w="342900" h="12700">
                <a:moveTo>
                  <a:pt x="342900" y="0"/>
                </a:moveTo>
                <a:lnTo>
                  <a:pt x="0" y="0"/>
                </a:lnTo>
                <a:lnTo>
                  <a:pt x="0" y="12192"/>
                </a:lnTo>
                <a:lnTo>
                  <a:pt x="342900" y="12192"/>
                </a:lnTo>
                <a:lnTo>
                  <a:pt x="342900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6047232"/>
            <a:ext cx="342900" cy="9525"/>
          </a:xfrm>
          <a:custGeom>
            <a:avLst/>
            <a:gdLst/>
            <a:ahLst/>
            <a:cxnLst/>
            <a:rect l="l" t="t" r="r" b="b"/>
            <a:pathLst>
              <a:path w="342900" h="9525">
                <a:moveTo>
                  <a:pt x="342900" y="0"/>
                </a:moveTo>
                <a:lnTo>
                  <a:pt x="0" y="0"/>
                </a:lnTo>
                <a:lnTo>
                  <a:pt x="0" y="9143"/>
                </a:lnTo>
                <a:lnTo>
                  <a:pt x="342900" y="9143"/>
                </a:lnTo>
                <a:lnTo>
                  <a:pt x="342900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0" y="5550408"/>
            <a:ext cx="342900" cy="12700"/>
          </a:xfrm>
          <a:custGeom>
            <a:avLst/>
            <a:gdLst/>
            <a:ahLst/>
            <a:cxnLst/>
            <a:rect l="l" t="t" r="r" b="b"/>
            <a:pathLst>
              <a:path w="342900" h="12700">
                <a:moveTo>
                  <a:pt x="342900" y="0"/>
                </a:moveTo>
                <a:lnTo>
                  <a:pt x="0" y="0"/>
                </a:lnTo>
                <a:lnTo>
                  <a:pt x="0" y="12192"/>
                </a:lnTo>
                <a:lnTo>
                  <a:pt x="342900" y="12192"/>
                </a:lnTo>
                <a:lnTo>
                  <a:pt x="342900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0" y="5635752"/>
            <a:ext cx="342900" cy="12700"/>
          </a:xfrm>
          <a:custGeom>
            <a:avLst/>
            <a:gdLst/>
            <a:ahLst/>
            <a:cxnLst/>
            <a:rect l="l" t="t" r="r" b="b"/>
            <a:pathLst>
              <a:path w="342900" h="12700">
                <a:moveTo>
                  <a:pt x="342900" y="0"/>
                </a:moveTo>
                <a:lnTo>
                  <a:pt x="0" y="0"/>
                </a:lnTo>
                <a:lnTo>
                  <a:pt x="0" y="12192"/>
                </a:lnTo>
                <a:lnTo>
                  <a:pt x="342900" y="12192"/>
                </a:lnTo>
                <a:lnTo>
                  <a:pt x="342900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0" y="5917691"/>
            <a:ext cx="344170" cy="48895"/>
          </a:xfrm>
          <a:custGeom>
            <a:avLst/>
            <a:gdLst/>
            <a:ahLst/>
            <a:cxnLst/>
            <a:rect l="l" t="t" r="r" b="b"/>
            <a:pathLst>
              <a:path w="344170" h="48895">
                <a:moveTo>
                  <a:pt x="342900" y="0"/>
                </a:moveTo>
                <a:lnTo>
                  <a:pt x="0" y="0"/>
                </a:lnTo>
                <a:lnTo>
                  <a:pt x="0" y="9144"/>
                </a:lnTo>
                <a:lnTo>
                  <a:pt x="342900" y="9144"/>
                </a:lnTo>
                <a:lnTo>
                  <a:pt x="342900" y="0"/>
                </a:lnTo>
                <a:close/>
              </a:path>
              <a:path w="344170" h="48895">
                <a:moveTo>
                  <a:pt x="343662" y="28956"/>
                </a:moveTo>
                <a:lnTo>
                  <a:pt x="0" y="28956"/>
                </a:lnTo>
                <a:lnTo>
                  <a:pt x="0" y="48768"/>
                </a:lnTo>
                <a:lnTo>
                  <a:pt x="343662" y="48768"/>
                </a:lnTo>
                <a:lnTo>
                  <a:pt x="343662" y="28956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0" y="5269991"/>
            <a:ext cx="344170" cy="125095"/>
          </a:xfrm>
          <a:custGeom>
            <a:avLst/>
            <a:gdLst/>
            <a:ahLst/>
            <a:cxnLst/>
            <a:rect l="l" t="t" r="r" b="b"/>
            <a:pathLst>
              <a:path w="344170" h="125095">
                <a:moveTo>
                  <a:pt x="342900" y="0"/>
                </a:moveTo>
                <a:lnTo>
                  <a:pt x="0" y="0"/>
                </a:lnTo>
                <a:lnTo>
                  <a:pt x="0" y="9144"/>
                </a:lnTo>
                <a:lnTo>
                  <a:pt x="342900" y="9144"/>
                </a:lnTo>
                <a:lnTo>
                  <a:pt x="342900" y="0"/>
                </a:lnTo>
                <a:close/>
              </a:path>
              <a:path w="344170" h="125095">
                <a:moveTo>
                  <a:pt x="343662" y="105156"/>
                </a:moveTo>
                <a:lnTo>
                  <a:pt x="0" y="105156"/>
                </a:lnTo>
                <a:lnTo>
                  <a:pt x="0" y="124968"/>
                </a:lnTo>
                <a:lnTo>
                  <a:pt x="343662" y="124968"/>
                </a:lnTo>
                <a:lnTo>
                  <a:pt x="343662" y="105156"/>
                </a:lnTo>
                <a:close/>
              </a:path>
              <a:path w="344170" h="125095">
                <a:moveTo>
                  <a:pt x="343662" y="44196"/>
                </a:moveTo>
                <a:lnTo>
                  <a:pt x="0" y="44196"/>
                </a:lnTo>
                <a:lnTo>
                  <a:pt x="0" y="82296"/>
                </a:lnTo>
                <a:lnTo>
                  <a:pt x="343662" y="82296"/>
                </a:lnTo>
                <a:lnTo>
                  <a:pt x="343662" y="44196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0" y="5119115"/>
            <a:ext cx="344170" cy="29209"/>
          </a:xfrm>
          <a:custGeom>
            <a:avLst/>
            <a:gdLst/>
            <a:ahLst/>
            <a:cxnLst/>
            <a:rect l="l" t="t" r="r" b="b"/>
            <a:pathLst>
              <a:path w="344170" h="29210">
                <a:moveTo>
                  <a:pt x="343662" y="0"/>
                </a:moveTo>
                <a:lnTo>
                  <a:pt x="0" y="0"/>
                </a:lnTo>
                <a:lnTo>
                  <a:pt x="0" y="28955"/>
                </a:lnTo>
                <a:lnTo>
                  <a:pt x="343662" y="28955"/>
                </a:lnTo>
                <a:lnTo>
                  <a:pt x="343662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0" y="5050535"/>
            <a:ext cx="342900" cy="12700"/>
          </a:xfrm>
          <a:custGeom>
            <a:avLst/>
            <a:gdLst/>
            <a:ahLst/>
            <a:cxnLst/>
            <a:rect l="l" t="t" r="r" b="b"/>
            <a:pathLst>
              <a:path w="342900" h="12700">
                <a:moveTo>
                  <a:pt x="342900" y="0"/>
                </a:moveTo>
                <a:lnTo>
                  <a:pt x="0" y="0"/>
                </a:lnTo>
                <a:lnTo>
                  <a:pt x="0" y="12191"/>
                </a:lnTo>
                <a:lnTo>
                  <a:pt x="342900" y="12191"/>
                </a:lnTo>
                <a:lnTo>
                  <a:pt x="342900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0" y="5195315"/>
            <a:ext cx="344170" cy="20320"/>
          </a:xfrm>
          <a:custGeom>
            <a:avLst/>
            <a:gdLst/>
            <a:ahLst/>
            <a:cxnLst/>
            <a:rect l="l" t="t" r="r" b="b"/>
            <a:pathLst>
              <a:path w="344170" h="20320">
                <a:moveTo>
                  <a:pt x="343662" y="0"/>
                </a:moveTo>
                <a:lnTo>
                  <a:pt x="0" y="0"/>
                </a:lnTo>
                <a:lnTo>
                  <a:pt x="0" y="19811"/>
                </a:lnTo>
                <a:lnTo>
                  <a:pt x="343662" y="19811"/>
                </a:lnTo>
                <a:lnTo>
                  <a:pt x="343662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0" y="4361688"/>
            <a:ext cx="344170" cy="66040"/>
          </a:xfrm>
          <a:custGeom>
            <a:avLst/>
            <a:gdLst/>
            <a:ahLst/>
            <a:cxnLst/>
            <a:rect l="l" t="t" r="r" b="b"/>
            <a:pathLst>
              <a:path w="344170" h="66039">
                <a:moveTo>
                  <a:pt x="342900" y="56388"/>
                </a:moveTo>
                <a:lnTo>
                  <a:pt x="0" y="56388"/>
                </a:lnTo>
                <a:lnTo>
                  <a:pt x="0" y="65544"/>
                </a:lnTo>
                <a:lnTo>
                  <a:pt x="342900" y="65544"/>
                </a:lnTo>
                <a:lnTo>
                  <a:pt x="342900" y="56388"/>
                </a:lnTo>
                <a:close/>
              </a:path>
              <a:path w="344170" h="66039">
                <a:moveTo>
                  <a:pt x="343662" y="0"/>
                </a:moveTo>
                <a:lnTo>
                  <a:pt x="0" y="0"/>
                </a:lnTo>
                <a:lnTo>
                  <a:pt x="0" y="38100"/>
                </a:lnTo>
                <a:lnTo>
                  <a:pt x="343662" y="38100"/>
                </a:lnTo>
                <a:lnTo>
                  <a:pt x="343662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0" y="4975859"/>
            <a:ext cx="344170" cy="20320"/>
          </a:xfrm>
          <a:custGeom>
            <a:avLst/>
            <a:gdLst/>
            <a:ahLst/>
            <a:cxnLst/>
            <a:rect l="l" t="t" r="r" b="b"/>
            <a:pathLst>
              <a:path w="344170" h="20320">
                <a:moveTo>
                  <a:pt x="343662" y="0"/>
                </a:moveTo>
                <a:lnTo>
                  <a:pt x="0" y="0"/>
                </a:lnTo>
                <a:lnTo>
                  <a:pt x="0" y="19812"/>
                </a:lnTo>
                <a:lnTo>
                  <a:pt x="343662" y="19812"/>
                </a:lnTo>
                <a:lnTo>
                  <a:pt x="343662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0" y="4771644"/>
            <a:ext cx="344170" cy="29209"/>
          </a:xfrm>
          <a:custGeom>
            <a:avLst/>
            <a:gdLst/>
            <a:ahLst/>
            <a:cxnLst/>
            <a:rect l="l" t="t" r="r" b="b"/>
            <a:pathLst>
              <a:path w="344170" h="29210">
                <a:moveTo>
                  <a:pt x="343662" y="0"/>
                </a:moveTo>
                <a:lnTo>
                  <a:pt x="0" y="0"/>
                </a:lnTo>
                <a:lnTo>
                  <a:pt x="0" y="28955"/>
                </a:lnTo>
                <a:lnTo>
                  <a:pt x="343662" y="28955"/>
                </a:lnTo>
                <a:lnTo>
                  <a:pt x="343662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0" y="4649723"/>
            <a:ext cx="342900" cy="12700"/>
          </a:xfrm>
          <a:custGeom>
            <a:avLst/>
            <a:gdLst/>
            <a:ahLst/>
            <a:cxnLst/>
            <a:rect l="l" t="t" r="r" b="b"/>
            <a:pathLst>
              <a:path w="342900" h="12700">
                <a:moveTo>
                  <a:pt x="342900" y="0"/>
                </a:moveTo>
                <a:lnTo>
                  <a:pt x="0" y="0"/>
                </a:lnTo>
                <a:lnTo>
                  <a:pt x="0" y="12191"/>
                </a:lnTo>
                <a:lnTo>
                  <a:pt x="342900" y="12191"/>
                </a:lnTo>
                <a:lnTo>
                  <a:pt x="342900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0" y="4946903"/>
            <a:ext cx="342900" cy="9525"/>
          </a:xfrm>
          <a:custGeom>
            <a:avLst/>
            <a:gdLst/>
            <a:ahLst/>
            <a:cxnLst/>
            <a:rect l="l" t="t" r="r" b="b"/>
            <a:pathLst>
              <a:path w="342900" h="9525">
                <a:moveTo>
                  <a:pt x="342900" y="0"/>
                </a:moveTo>
                <a:lnTo>
                  <a:pt x="0" y="0"/>
                </a:lnTo>
                <a:lnTo>
                  <a:pt x="0" y="9144"/>
                </a:lnTo>
                <a:lnTo>
                  <a:pt x="342900" y="9144"/>
                </a:lnTo>
                <a:lnTo>
                  <a:pt x="342900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0" y="4450079"/>
            <a:ext cx="342900" cy="12700"/>
          </a:xfrm>
          <a:custGeom>
            <a:avLst/>
            <a:gdLst/>
            <a:ahLst/>
            <a:cxnLst/>
            <a:rect l="l" t="t" r="r" b="b"/>
            <a:pathLst>
              <a:path w="342900" h="12700">
                <a:moveTo>
                  <a:pt x="342900" y="0"/>
                </a:moveTo>
                <a:lnTo>
                  <a:pt x="0" y="0"/>
                </a:lnTo>
                <a:lnTo>
                  <a:pt x="0" y="12192"/>
                </a:lnTo>
                <a:lnTo>
                  <a:pt x="342900" y="12192"/>
                </a:lnTo>
                <a:lnTo>
                  <a:pt x="342900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0" y="4535423"/>
            <a:ext cx="342900" cy="12700"/>
          </a:xfrm>
          <a:custGeom>
            <a:avLst/>
            <a:gdLst/>
            <a:ahLst/>
            <a:cxnLst/>
            <a:rect l="l" t="t" r="r" b="b"/>
            <a:pathLst>
              <a:path w="342900" h="12700">
                <a:moveTo>
                  <a:pt x="342900" y="0"/>
                </a:moveTo>
                <a:lnTo>
                  <a:pt x="0" y="0"/>
                </a:lnTo>
                <a:lnTo>
                  <a:pt x="0" y="12191"/>
                </a:lnTo>
                <a:lnTo>
                  <a:pt x="342900" y="12191"/>
                </a:lnTo>
                <a:lnTo>
                  <a:pt x="342900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0" y="4818888"/>
            <a:ext cx="344170" cy="47625"/>
          </a:xfrm>
          <a:custGeom>
            <a:avLst/>
            <a:gdLst/>
            <a:ahLst/>
            <a:cxnLst/>
            <a:rect l="l" t="t" r="r" b="b"/>
            <a:pathLst>
              <a:path w="344170" h="47625">
                <a:moveTo>
                  <a:pt x="342900" y="0"/>
                </a:moveTo>
                <a:lnTo>
                  <a:pt x="0" y="0"/>
                </a:lnTo>
                <a:lnTo>
                  <a:pt x="0" y="9156"/>
                </a:lnTo>
                <a:lnTo>
                  <a:pt x="342900" y="9156"/>
                </a:lnTo>
                <a:lnTo>
                  <a:pt x="342900" y="0"/>
                </a:lnTo>
                <a:close/>
              </a:path>
              <a:path w="344170" h="47625">
                <a:moveTo>
                  <a:pt x="343662" y="27432"/>
                </a:moveTo>
                <a:lnTo>
                  <a:pt x="0" y="27432"/>
                </a:lnTo>
                <a:lnTo>
                  <a:pt x="0" y="47244"/>
                </a:lnTo>
                <a:lnTo>
                  <a:pt x="343662" y="47244"/>
                </a:lnTo>
                <a:lnTo>
                  <a:pt x="343662" y="27432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0" y="4183379"/>
            <a:ext cx="344170" cy="29209"/>
          </a:xfrm>
          <a:custGeom>
            <a:avLst/>
            <a:gdLst/>
            <a:ahLst/>
            <a:cxnLst/>
            <a:rect l="l" t="t" r="r" b="b"/>
            <a:pathLst>
              <a:path w="344170" h="29210">
                <a:moveTo>
                  <a:pt x="343662" y="0"/>
                </a:moveTo>
                <a:lnTo>
                  <a:pt x="0" y="0"/>
                </a:lnTo>
                <a:lnTo>
                  <a:pt x="0" y="28956"/>
                </a:lnTo>
                <a:lnTo>
                  <a:pt x="343662" y="28956"/>
                </a:lnTo>
                <a:lnTo>
                  <a:pt x="343662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0" y="4062984"/>
            <a:ext cx="342900" cy="12700"/>
          </a:xfrm>
          <a:custGeom>
            <a:avLst/>
            <a:gdLst/>
            <a:ahLst/>
            <a:cxnLst/>
            <a:rect l="l" t="t" r="r" b="b"/>
            <a:pathLst>
              <a:path w="342900" h="12700">
                <a:moveTo>
                  <a:pt x="342900" y="0"/>
                </a:moveTo>
                <a:lnTo>
                  <a:pt x="0" y="0"/>
                </a:lnTo>
                <a:lnTo>
                  <a:pt x="0" y="12191"/>
                </a:lnTo>
                <a:lnTo>
                  <a:pt x="342900" y="12191"/>
                </a:lnTo>
                <a:lnTo>
                  <a:pt x="342900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0" y="3948684"/>
            <a:ext cx="342900" cy="12700"/>
          </a:xfrm>
          <a:custGeom>
            <a:avLst/>
            <a:gdLst/>
            <a:ahLst/>
            <a:cxnLst/>
            <a:rect l="l" t="t" r="r" b="b"/>
            <a:pathLst>
              <a:path w="342900" h="12700">
                <a:moveTo>
                  <a:pt x="342900" y="0"/>
                </a:moveTo>
                <a:lnTo>
                  <a:pt x="0" y="0"/>
                </a:lnTo>
                <a:lnTo>
                  <a:pt x="0" y="12191"/>
                </a:lnTo>
                <a:lnTo>
                  <a:pt x="342900" y="12191"/>
                </a:lnTo>
                <a:lnTo>
                  <a:pt x="342900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0" y="4230623"/>
            <a:ext cx="344170" cy="48895"/>
          </a:xfrm>
          <a:custGeom>
            <a:avLst/>
            <a:gdLst/>
            <a:ahLst/>
            <a:cxnLst/>
            <a:rect l="l" t="t" r="r" b="b"/>
            <a:pathLst>
              <a:path w="344170" h="48895">
                <a:moveTo>
                  <a:pt x="342900" y="0"/>
                </a:moveTo>
                <a:lnTo>
                  <a:pt x="0" y="0"/>
                </a:lnTo>
                <a:lnTo>
                  <a:pt x="0" y="9144"/>
                </a:lnTo>
                <a:lnTo>
                  <a:pt x="342900" y="9144"/>
                </a:lnTo>
                <a:lnTo>
                  <a:pt x="342900" y="0"/>
                </a:lnTo>
                <a:close/>
              </a:path>
              <a:path w="344170" h="48895">
                <a:moveTo>
                  <a:pt x="343662" y="28956"/>
                </a:moveTo>
                <a:lnTo>
                  <a:pt x="0" y="28956"/>
                </a:lnTo>
                <a:lnTo>
                  <a:pt x="0" y="48768"/>
                </a:lnTo>
                <a:lnTo>
                  <a:pt x="343662" y="48768"/>
                </a:lnTo>
                <a:lnTo>
                  <a:pt x="343662" y="28956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0" y="3753611"/>
            <a:ext cx="344170" cy="125095"/>
          </a:xfrm>
          <a:custGeom>
            <a:avLst/>
            <a:gdLst/>
            <a:ahLst/>
            <a:cxnLst/>
            <a:rect l="l" t="t" r="r" b="b"/>
            <a:pathLst>
              <a:path w="344170" h="125095">
                <a:moveTo>
                  <a:pt x="342900" y="0"/>
                </a:moveTo>
                <a:lnTo>
                  <a:pt x="0" y="0"/>
                </a:lnTo>
                <a:lnTo>
                  <a:pt x="0" y="9144"/>
                </a:lnTo>
                <a:lnTo>
                  <a:pt x="342900" y="9144"/>
                </a:lnTo>
                <a:lnTo>
                  <a:pt x="342900" y="0"/>
                </a:lnTo>
                <a:close/>
              </a:path>
              <a:path w="344170" h="125095">
                <a:moveTo>
                  <a:pt x="343662" y="105156"/>
                </a:moveTo>
                <a:lnTo>
                  <a:pt x="0" y="105156"/>
                </a:lnTo>
                <a:lnTo>
                  <a:pt x="0" y="124968"/>
                </a:lnTo>
                <a:lnTo>
                  <a:pt x="343662" y="124968"/>
                </a:lnTo>
                <a:lnTo>
                  <a:pt x="343662" y="105156"/>
                </a:lnTo>
                <a:close/>
              </a:path>
              <a:path w="344170" h="125095">
                <a:moveTo>
                  <a:pt x="343662" y="42672"/>
                </a:moveTo>
                <a:lnTo>
                  <a:pt x="0" y="42672"/>
                </a:lnTo>
                <a:lnTo>
                  <a:pt x="0" y="80772"/>
                </a:lnTo>
                <a:lnTo>
                  <a:pt x="343662" y="80772"/>
                </a:lnTo>
                <a:lnTo>
                  <a:pt x="343662" y="42672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0" y="3601211"/>
            <a:ext cx="344170" cy="29209"/>
          </a:xfrm>
          <a:custGeom>
            <a:avLst/>
            <a:gdLst/>
            <a:ahLst/>
            <a:cxnLst/>
            <a:rect l="l" t="t" r="r" b="b"/>
            <a:pathLst>
              <a:path w="344170" h="29210">
                <a:moveTo>
                  <a:pt x="343662" y="0"/>
                </a:moveTo>
                <a:lnTo>
                  <a:pt x="0" y="0"/>
                </a:lnTo>
                <a:lnTo>
                  <a:pt x="0" y="28955"/>
                </a:lnTo>
                <a:lnTo>
                  <a:pt x="343662" y="28955"/>
                </a:lnTo>
                <a:lnTo>
                  <a:pt x="343662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0" y="3532632"/>
            <a:ext cx="342900" cy="12700"/>
          </a:xfrm>
          <a:custGeom>
            <a:avLst/>
            <a:gdLst/>
            <a:ahLst/>
            <a:cxnLst/>
            <a:rect l="l" t="t" r="r" b="b"/>
            <a:pathLst>
              <a:path w="342900" h="12700">
                <a:moveTo>
                  <a:pt x="342900" y="0"/>
                </a:moveTo>
                <a:lnTo>
                  <a:pt x="0" y="0"/>
                </a:lnTo>
                <a:lnTo>
                  <a:pt x="0" y="12192"/>
                </a:lnTo>
                <a:lnTo>
                  <a:pt x="342900" y="12192"/>
                </a:lnTo>
                <a:lnTo>
                  <a:pt x="342900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0" y="3677411"/>
            <a:ext cx="344170" cy="20320"/>
          </a:xfrm>
          <a:custGeom>
            <a:avLst/>
            <a:gdLst/>
            <a:ahLst/>
            <a:cxnLst/>
            <a:rect l="l" t="t" r="r" b="b"/>
            <a:pathLst>
              <a:path w="344170" h="20320">
                <a:moveTo>
                  <a:pt x="343662" y="0"/>
                </a:moveTo>
                <a:lnTo>
                  <a:pt x="0" y="0"/>
                </a:lnTo>
                <a:lnTo>
                  <a:pt x="0" y="19812"/>
                </a:lnTo>
                <a:lnTo>
                  <a:pt x="343662" y="19812"/>
                </a:lnTo>
                <a:lnTo>
                  <a:pt x="343662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0" y="3457955"/>
            <a:ext cx="344170" cy="20320"/>
          </a:xfrm>
          <a:custGeom>
            <a:avLst/>
            <a:gdLst/>
            <a:ahLst/>
            <a:cxnLst/>
            <a:rect l="l" t="t" r="r" b="b"/>
            <a:pathLst>
              <a:path w="344170" h="20320">
                <a:moveTo>
                  <a:pt x="343662" y="0"/>
                </a:moveTo>
                <a:lnTo>
                  <a:pt x="0" y="0"/>
                </a:lnTo>
                <a:lnTo>
                  <a:pt x="0" y="19811"/>
                </a:lnTo>
                <a:lnTo>
                  <a:pt x="343662" y="19811"/>
                </a:lnTo>
                <a:lnTo>
                  <a:pt x="343662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0" y="3253740"/>
            <a:ext cx="344170" cy="29209"/>
          </a:xfrm>
          <a:custGeom>
            <a:avLst/>
            <a:gdLst/>
            <a:ahLst/>
            <a:cxnLst/>
            <a:rect l="l" t="t" r="r" b="b"/>
            <a:pathLst>
              <a:path w="344170" h="29210">
                <a:moveTo>
                  <a:pt x="343662" y="0"/>
                </a:moveTo>
                <a:lnTo>
                  <a:pt x="0" y="0"/>
                </a:lnTo>
                <a:lnTo>
                  <a:pt x="0" y="28955"/>
                </a:lnTo>
                <a:lnTo>
                  <a:pt x="343662" y="28955"/>
                </a:lnTo>
                <a:lnTo>
                  <a:pt x="343662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0" y="3429000"/>
            <a:ext cx="342900" cy="9525"/>
          </a:xfrm>
          <a:custGeom>
            <a:avLst/>
            <a:gdLst/>
            <a:ahLst/>
            <a:cxnLst/>
            <a:rect l="l" t="t" r="r" b="b"/>
            <a:pathLst>
              <a:path w="342900" h="9525">
                <a:moveTo>
                  <a:pt x="342900" y="0"/>
                </a:moveTo>
                <a:lnTo>
                  <a:pt x="0" y="0"/>
                </a:lnTo>
                <a:lnTo>
                  <a:pt x="0" y="9144"/>
                </a:lnTo>
                <a:lnTo>
                  <a:pt x="342900" y="9144"/>
                </a:lnTo>
                <a:lnTo>
                  <a:pt x="342900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0" y="3300983"/>
            <a:ext cx="344170" cy="48895"/>
          </a:xfrm>
          <a:custGeom>
            <a:avLst/>
            <a:gdLst/>
            <a:ahLst/>
            <a:cxnLst/>
            <a:rect l="l" t="t" r="r" b="b"/>
            <a:pathLst>
              <a:path w="344170" h="48895">
                <a:moveTo>
                  <a:pt x="342900" y="0"/>
                </a:moveTo>
                <a:lnTo>
                  <a:pt x="0" y="0"/>
                </a:lnTo>
                <a:lnTo>
                  <a:pt x="0" y="9144"/>
                </a:lnTo>
                <a:lnTo>
                  <a:pt x="342900" y="9144"/>
                </a:lnTo>
                <a:lnTo>
                  <a:pt x="342900" y="0"/>
                </a:lnTo>
                <a:close/>
              </a:path>
              <a:path w="344170" h="48895">
                <a:moveTo>
                  <a:pt x="343662" y="28968"/>
                </a:moveTo>
                <a:lnTo>
                  <a:pt x="0" y="28968"/>
                </a:lnTo>
                <a:lnTo>
                  <a:pt x="0" y="48768"/>
                </a:lnTo>
                <a:lnTo>
                  <a:pt x="343662" y="48768"/>
                </a:lnTo>
                <a:lnTo>
                  <a:pt x="343662" y="28968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0" y="3080003"/>
            <a:ext cx="344170" cy="125095"/>
          </a:xfrm>
          <a:custGeom>
            <a:avLst/>
            <a:gdLst/>
            <a:ahLst/>
            <a:cxnLst/>
            <a:rect l="l" t="t" r="r" b="b"/>
            <a:pathLst>
              <a:path w="344170" h="125094">
                <a:moveTo>
                  <a:pt x="342900" y="0"/>
                </a:moveTo>
                <a:lnTo>
                  <a:pt x="0" y="0"/>
                </a:lnTo>
                <a:lnTo>
                  <a:pt x="0" y="9144"/>
                </a:lnTo>
                <a:lnTo>
                  <a:pt x="342900" y="9144"/>
                </a:lnTo>
                <a:lnTo>
                  <a:pt x="342900" y="0"/>
                </a:lnTo>
                <a:close/>
              </a:path>
              <a:path w="344170" h="125094">
                <a:moveTo>
                  <a:pt x="343662" y="105156"/>
                </a:moveTo>
                <a:lnTo>
                  <a:pt x="0" y="105156"/>
                </a:lnTo>
                <a:lnTo>
                  <a:pt x="0" y="124968"/>
                </a:lnTo>
                <a:lnTo>
                  <a:pt x="343662" y="124968"/>
                </a:lnTo>
                <a:lnTo>
                  <a:pt x="343662" y="105156"/>
                </a:lnTo>
                <a:close/>
              </a:path>
              <a:path w="344170" h="125094">
                <a:moveTo>
                  <a:pt x="343662" y="42672"/>
                </a:moveTo>
                <a:lnTo>
                  <a:pt x="0" y="42672"/>
                </a:lnTo>
                <a:lnTo>
                  <a:pt x="0" y="80772"/>
                </a:lnTo>
                <a:lnTo>
                  <a:pt x="343662" y="80772"/>
                </a:lnTo>
                <a:lnTo>
                  <a:pt x="343662" y="42672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0" y="2927604"/>
            <a:ext cx="344170" cy="29209"/>
          </a:xfrm>
          <a:custGeom>
            <a:avLst/>
            <a:gdLst/>
            <a:ahLst/>
            <a:cxnLst/>
            <a:rect l="l" t="t" r="r" b="b"/>
            <a:pathLst>
              <a:path w="344170" h="29210">
                <a:moveTo>
                  <a:pt x="343662" y="0"/>
                </a:moveTo>
                <a:lnTo>
                  <a:pt x="0" y="0"/>
                </a:lnTo>
                <a:lnTo>
                  <a:pt x="0" y="28955"/>
                </a:lnTo>
                <a:lnTo>
                  <a:pt x="343662" y="28955"/>
                </a:lnTo>
                <a:lnTo>
                  <a:pt x="343662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0" y="2859023"/>
            <a:ext cx="342900" cy="12700"/>
          </a:xfrm>
          <a:custGeom>
            <a:avLst/>
            <a:gdLst/>
            <a:ahLst/>
            <a:cxnLst/>
            <a:rect l="l" t="t" r="r" b="b"/>
            <a:pathLst>
              <a:path w="342900" h="12700">
                <a:moveTo>
                  <a:pt x="342900" y="0"/>
                </a:moveTo>
                <a:lnTo>
                  <a:pt x="0" y="0"/>
                </a:lnTo>
                <a:lnTo>
                  <a:pt x="0" y="12192"/>
                </a:lnTo>
                <a:lnTo>
                  <a:pt x="342900" y="12192"/>
                </a:lnTo>
                <a:lnTo>
                  <a:pt x="342900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0" y="3003804"/>
            <a:ext cx="344170" cy="20320"/>
          </a:xfrm>
          <a:custGeom>
            <a:avLst/>
            <a:gdLst/>
            <a:ahLst/>
            <a:cxnLst/>
            <a:rect l="l" t="t" r="r" b="b"/>
            <a:pathLst>
              <a:path w="344170" h="20319">
                <a:moveTo>
                  <a:pt x="343662" y="0"/>
                </a:moveTo>
                <a:lnTo>
                  <a:pt x="0" y="0"/>
                </a:lnTo>
                <a:lnTo>
                  <a:pt x="0" y="19811"/>
                </a:lnTo>
                <a:lnTo>
                  <a:pt x="343662" y="19811"/>
                </a:lnTo>
                <a:lnTo>
                  <a:pt x="343662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0" y="2170175"/>
            <a:ext cx="344170" cy="67310"/>
          </a:xfrm>
          <a:custGeom>
            <a:avLst/>
            <a:gdLst/>
            <a:ahLst/>
            <a:cxnLst/>
            <a:rect l="l" t="t" r="r" b="b"/>
            <a:pathLst>
              <a:path w="344170" h="67310">
                <a:moveTo>
                  <a:pt x="342900" y="57912"/>
                </a:moveTo>
                <a:lnTo>
                  <a:pt x="0" y="57912"/>
                </a:lnTo>
                <a:lnTo>
                  <a:pt x="0" y="67056"/>
                </a:lnTo>
                <a:lnTo>
                  <a:pt x="342900" y="67056"/>
                </a:lnTo>
                <a:lnTo>
                  <a:pt x="342900" y="57912"/>
                </a:lnTo>
                <a:close/>
              </a:path>
              <a:path w="344170" h="67310">
                <a:moveTo>
                  <a:pt x="343662" y="0"/>
                </a:moveTo>
                <a:lnTo>
                  <a:pt x="0" y="0"/>
                </a:lnTo>
                <a:lnTo>
                  <a:pt x="0" y="38100"/>
                </a:lnTo>
                <a:lnTo>
                  <a:pt x="343662" y="38100"/>
                </a:lnTo>
                <a:lnTo>
                  <a:pt x="343662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0" y="2784348"/>
            <a:ext cx="344170" cy="20320"/>
          </a:xfrm>
          <a:custGeom>
            <a:avLst/>
            <a:gdLst/>
            <a:ahLst/>
            <a:cxnLst/>
            <a:rect l="l" t="t" r="r" b="b"/>
            <a:pathLst>
              <a:path w="344170" h="20319">
                <a:moveTo>
                  <a:pt x="343662" y="0"/>
                </a:moveTo>
                <a:lnTo>
                  <a:pt x="0" y="0"/>
                </a:lnTo>
                <a:lnTo>
                  <a:pt x="0" y="19811"/>
                </a:lnTo>
                <a:lnTo>
                  <a:pt x="343662" y="19811"/>
                </a:lnTo>
                <a:lnTo>
                  <a:pt x="343662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0" y="2580132"/>
            <a:ext cx="344170" cy="29209"/>
          </a:xfrm>
          <a:custGeom>
            <a:avLst/>
            <a:gdLst/>
            <a:ahLst/>
            <a:cxnLst/>
            <a:rect l="l" t="t" r="r" b="b"/>
            <a:pathLst>
              <a:path w="344170" h="29210">
                <a:moveTo>
                  <a:pt x="343662" y="0"/>
                </a:moveTo>
                <a:lnTo>
                  <a:pt x="0" y="0"/>
                </a:lnTo>
                <a:lnTo>
                  <a:pt x="0" y="28955"/>
                </a:lnTo>
                <a:lnTo>
                  <a:pt x="343662" y="28955"/>
                </a:lnTo>
                <a:lnTo>
                  <a:pt x="343662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0" y="2459735"/>
            <a:ext cx="342900" cy="12700"/>
          </a:xfrm>
          <a:custGeom>
            <a:avLst/>
            <a:gdLst/>
            <a:ahLst/>
            <a:cxnLst/>
            <a:rect l="l" t="t" r="r" b="b"/>
            <a:pathLst>
              <a:path w="342900" h="12700">
                <a:moveTo>
                  <a:pt x="342900" y="0"/>
                </a:moveTo>
                <a:lnTo>
                  <a:pt x="0" y="0"/>
                </a:lnTo>
                <a:lnTo>
                  <a:pt x="0" y="12192"/>
                </a:lnTo>
                <a:lnTo>
                  <a:pt x="342900" y="12192"/>
                </a:lnTo>
                <a:lnTo>
                  <a:pt x="342900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0" y="2755392"/>
            <a:ext cx="342900" cy="9525"/>
          </a:xfrm>
          <a:custGeom>
            <a:avLst/>
            <a:gdLst/>
            <a:ahLst/>
            <a:cxnLst/>
            <a:rect l="l" t="t" r="r" b="b"/>
            <a:pathLst>
              <a:path w="342900" h="9525">
                <a:moveTo>
                  <a:pt x="342900" y="0"/>
                </a:moveTo>
                <a:lnTo>
                  <a:pt x="0" y="0"/>
                </a:lnTo>
                <a:lnTo>
                  <a:pt x="0" y="9144"/>
                </a:lnTo>
                <a:lnTo>
                  <a:pt x="342900" y="9144"/>
                </a:lnTo>
                <a:lnTo>
                  <a:pt x="342900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0" y="2258567"/>
            <a:ext cx="342900" cy="12700"/>
          </a:xfrm>
          <a:custGeom>
            <a:avLst/>
            <a:gdLst/>
            <a:ahLst/>
            <a:cxnLst/>
            <a:rect l="l" t="t" r="r" b="b"/>
            <a:pathLst>
              <a:path w="342900" h="12700">
                <a:moveTo>
                  <a:pt x="342900" y="0"/>
                </a:moveTo>
                <a:lnTo>
                  <a:pt x="0" y="0"/>
                </a:lnTo>
                <a:lnTo>
                  <a:pt x="0" y="12192"/>
                </a:lnTo>
                <a:lnTo>
                  <a:pt x="342900" y="12192"/>
                </a:lnTo>
                <a:lnTo>
                  <a:pt x="342900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0" y="2345435"/>
            <a:ext cx="342900" cy="12700"/>
          </a:xfrm>
          <a:custGeom>
            <a:avLst/>
            <a:gdLst/>
            <a:ahLst/>
            <a:cxnLst/>
            <a:rect l="l" t="t" r="r" b="b"/>
            <a:pathLst>
              <a:path w="342900" h="12700">
                <a:moveTo>
                  <a:pt x="342900" y="0"/>
                </a:moveTo>
                <a:lnTo>
                  <a:pt x="0" y="0"/>
                </a:lnTo>
                <a:lnTo>
                  <a:pt x="0" y="12192"/>
                </a:lnTo>
                <a:lnTo>
                  <a:pt x="342900" y="12192"/>
                </a:lnTo>
                <a:lnTo>
                  <a:pt x="342900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0" y="2627375"/>
            <a:ext cx="344170" cy="48895"/>
          </a:xfrm>
          <a:custGeom>
            <a:avLst/>
            <a:gdLst/>
            <a:ahLst/>
            <a:cxnLst/>
            <a:rect l="l" t="t" r="r" b="b"/>
            <a:pathLst>
              <a:path w="344170" h="48894">
                <a:moveTo>
                  <a:pt x="342900" y="0"/>
                </a:moveTo>
                <a:lnTo>
                  <a:pt x="0" y="0"/>
                </a:lnTo>
                <a:lnTo>
                  <a:pt x="0" y="9144"/>
                </a:lnTo>
                <a:lnTo>
                  <a:pt x="342900" y="9144"/>
                </a:lnTo>
                <a:lnTo>
                  <a:pt x="342900" y="0"/>
                </a:lnTo>
                <a:close/>
              </a:path>
              <a:path w="344170" h="48894">
                <a:moveTo>
                  <a:pt x="343662" y="28956"/>
                </a:moveTo>
                <a:lnTo>
                  <a:pt x="0" y="28956"/>
                </a:lnTo>
                <a:lnTo>
                  <a:pt x="0" y="48768"/>
                </a:lnTo>
                <a:lnTo>
                  <a:pt x="343662" y="48768"/>
                </a:lnTo>
                <a:lnTo>
                  <a:pt x="343662" y="28956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0" y="1979675"/>
            <a:ext cx="344170" cy="125095"/>
          </a:xfrm>
          <a:custGeom>
            <a:avLst/>
            <a:gdLst/>
            <a:ahLst/>
            <a:cxnLst/>
            <a:rect l="l" t="t" r="r" b="b"/>
            <a:pathLst>
              <a:path w="344170" h="125094">
                <a:moveTo>
                  <a:pt x="342900" y="0"/>
                </a:moveTo>
                <a:lnTo>
                  <a:pt x="0" y="0"/>
                </a:lnTo>
                <a:lnTo>
                  <a:pt x="0" y="9144"/>
                </a:lnTo>
                <a:lnTo>
                  <a:pt x="342900" y="9144"/>
                </a:lnTo>
                <a:lnTo>
                  <a:pt x="342900" y="0"/>
                </a:lnTo>
                <a:close/>
              </a:path>
              <a:path w="344170" h="125094">
                <a:moveTo>
                  <a:pt x="343662" y="105156"/>
                </a:moveTo>
                <a:lnTo>
                  <a:pt x="0" y="105156"/>
                </a:lnTo>
                <a:lnTo>
                  <a:pt x="0" y="124968"/>
                </a:lnTo>
                <a:lnTo>
                  <a:pt x="343662" y="124968"/>
                </a:lnTo>
                <a:lnTo>
                  <a:pt x="343662" y="105156"/>
                </a:lnTo>
                <a:close/>
              </a:path>
              <a:path w="344170" h="125094">
                <a:moveTo>
                  <a:pt x="343662" y="44196"/>
                </a:moveTo>
                <a:lnTo>
                  <a:pt x="0" y="44196"/>
                </a:lnTo>
                <a:lnTo>
                  <a:pt x="0" y="82296"/>
                </a:lnTo>
                <a:lnTo>
                  <a:pt x="343662" y="82296"/>
                </a:lnTo>
                <a:lnTo>
                  <a:pt x="343662" y="44196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0" y="1827276"/>
            <a:ext cx="344170" cy="29209"/>
          </a:xfrm>
          <a:custGeom>
            <a:avLst/>
            <a:gdLst/>
            <a:ahLst/>
            <a:cxnLst/>
            <a:rect l="l" t="t" r="r" b="b"/>
            <a:pathLst>
              <a:path w="344170" h="29210">
                <a:moveTo>
                  <a:pt x="343662" y="0"/>
                </a:moveTo>
                <a:lnTo>
                  <a:pt x="0" y="0"/>
                </a:lnTo>
                <a:lnTo>
                  <a:pt x="0" y="28955"/>
                </a:lnTo>
                <a:lnTo>
                  <a:pt x="343662" y="28955"/>
                </a:lnTo>
                <a:lnTo>
                  <a:pt x="343662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0" y="1903476"/>
            <a:ext cx="344170" cy="20320"/>
          </a:xfrm>
          <a:custGeom>
            <a:avLst/>
            <a:gdLst/>
            <a:ahLst/>
            <a:cxnLst/>
            <a:rect l="l" t="t" r="r" b="b"/>
            <a:pathLst>
              <a:path w="344170" h="20319">
                <a:moveTo>
                  <a:pt x="343662" y="0"/>
                </a:moveTo>
                <a:lnTo>
                  <a:pt x="0" y="0"/>
                </a:lnTo>
                <a:lnTo>
                  <a:pt x="0" y="19811"/>
                </a:lnTo>
                <a:lnTo>
                  <a:pt x="343662" y="19811"/>
                </a:lnTo>
                <a:lnTo>
                  <a:pt x="343662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0" y="1254251"/>
            <a:ext cx="344170" cy="67310"/>
          </a:xfrm>
          <a:custGeom>
            <a:avLst/>
            <a:gdLst/>
            <a:ahLst/>
            <a:cxnLst/>
            <a:rect l="l" t="t" r="r" b="b"/>
            <a:pathLst>
              <a:path w="344170" h="67309">
                <a:moveTo>
                  <a:pt x="342900" y="57912"/>
                </a:moveTo>
                <a:lnTo>
                  <a:pt x="0" y="57912"/>
                </a:lnTo>
                <a:lnTo>
                  <a:pt x="0" y="67056"/>
                </a:lnTo>
                <a:lnTo>
                  <a:pt x="342900" y="67056"/>
                </a:lnTo>
                <a:lnTo>
                  <a:pt x="342900" y="57912"/>
                </a:lnTo>
                <a:close/>
              </a:path>
              <a:path w="344170" h="67309">
                <a:moveTo>
                  <a:pt x="343662" y="0"/>
                </a:moveTo>
                <a:lnTo>
                  <a:pt x="0" y="0"/>
                </a:lnTo>
                <a:lnTo>
                  <a:pt x="0" y="38100"/>
                </a:lnTo>
                <a:lnTo>
                  <a:pt x="343662" y="38100"/>
                </a:lnTo>
                <a:lnTo>
                  <a:pt x="343662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0" y="1664207"/>
            <a:ext cx="344170" cy="29209"/>
          </a:xfrm>
          <a:custGeom>
            <a:avLst/>
            <a:gdLst/>
            <a:ahLst/>
            <a:cxnLst/>
            <a:rect l="l" t="t" r="r" b="b"/>
            <a:pathLst>
              <a:path w="344170" h="29210">
                <a:moveTo>
                  <a:pt x="343662" y="0"/>
                </a:moveTo>
                <a:lnTo>
                  <a:pt x="0" y="0"/>
                </a:lnTo>
                <a:lnTo>
                  <a:pt x="0" y="28955"/>
                </a:lnTo>
                <a:lnTo>
                  <a:pt x="343662" y="28955"/>
                </a:lnTo>
                <a:lnTo>
                  <a:pt x="343662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0" y="1543811"/>
            <a:ext cx="342900" cy="12700"/>
          </a:xfrm>
          <a:custGeom>
            <a:avLst/>
            <a:gdLst/>
            <a:ahLst/>
            <a:cxnLst/>
            <a:rect l="l" t="t" r="r" b="b"/>
            <a:pathLst>
              <a:path w="342900" h="12700">
                <a:moveTo>
                  <a:pt x="342900" y="0"/>
                </a:moveTo>
                <a:lnTo>
                  <a:pt x="0" y="0"/>
                </a:lnTo>
                <a:lnTo>
                  <a:pt x="0" y="12192"/>
                </a:lnTo>
                <a:lnTo>
                  <a:pt x="342900" y="12192"/>
                </a:lnTo>
                <a:lnTo>
                  <a:pt x="342900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0" y="1342644"/>
            <a:ext cx="342900" cy="12700"/>
          </a:xfrm>
          <a:custGeom>
            <a:avLst/>
            <a:gdLst/>
            <a:ahLst/>
            <a:cxnLst/>
            <a:rect l="l" t="t" r="r" b="b"/>
            <a:pathLst>
              <a:path w="342900" h="12700">
                <a:moveTo>
                  <a:pt x="342900" y="0"/>
                </a:moveTo>
                <a:lnTo>
                  <a:pt x="0" y="0"/>
                </a:lnTo>
                <a:lnTo>
                  <a:pt x="0" y="12192"/>
                </a:lnTo>
                <a:lnTo>
                  <a:pt x="342900" y="12192"/>
                </a:lnTo>
                <a:lnTo>
                  <a:pt x="342900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0" y="1429511"/>
            <a:ext cx="342900" cy="12700"/>
          </a:xfrm>
          <a:custGeom>
            <a:avLst/>
            <a:gdLst/>
            <a:ahLst/>
            <a:cxnLst/>
            <a:rect l="l" t="t" r="r" b="b"/>
            <a:pathLst>
              <a:path w="342900" h="12700">
                <a:moveTo>
                  <a:pt x="342900" y="0"/>
                </a:moveTo>
                <a:lnTo>
                  <a:pt x="0" y="0"/>
                </a:lnTo>
                <a:lnTo>
                  <a:pt x="0" y="12192"/>
                </a:lnTo>
                <a:lnTo>
                  <a:pt x="342900" y="12192"/>
                </a:lnTo>
                <a:lnTo>
                  <a:pt x="342900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0" y="1711451"/>
            <a:ext cx="344170" cy="48895"/>
          </a:xfrm>
          <a:custGeom>
            <a:avLst/>
            <a:gdLst/>
            <a:ahLst/>
            <a:cxnLst/>
            <a:rect l="l" t="t" r="r" b="b"/>
            <a:pathLst>
              <a:path w="344170" h="48894">
                <a:moveTo>
                  <a:pt x="342900" y="0"/>
                </a:moveTo>
                <a:lnTo>
                  <a:pt x="0" y="0"/>
                </a:lnTo>
                <a:lnTo>
                  <a:pt x="0" y="9144"/>
                </a:lnTo>
                <a:lnTo>
                  <a:pt x="342900" y="9144"/>
                </a:lnTo>
                <a:lnTo>
                  <a:pt x="342900" y="0"/>
                </a:lnTo>
                <a:close/>
              </a:path>
              <a:path w="344170" h="48894">
                <a:moveTo>
                  <a:pt x="343662" y="28956"/>
                </a:moveTo>
                <a:lnTo>
                  <a:pt x="0" y="28956"/>
                </a:lnTo>
                <a:lnTo>
                  <a:pt x="0" y="48768"/>
                </a:lnTo>
                <a:lnTo>
                  <a:pt x="343662" y="48768"/>
                </a:lnTo>
                <a:lnTo>
                  <a:pt x="343662" y="28956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0" y="1063751"/>
            <a:ext cx="344170" cy="125095"/>
          </a:xfrm>
          <a:custGeom>
            <a:avLst/>
            <a:gdLst/>
            <a:ahLst/>
            <a:cxnLst/>
            <a:rect l="l" t="t" r="r" b="b"/>
            <a:pathLst>
              <a:path w="344170" h="125094">
                <a:moveTo>
                  <a:pt x="342900" y="0"/>
                </a:moveTo>
                <a:lnTo>
                  <a:pt x="0" y="0"/>
                </a:lnTo>
                <a:lnTo>
                  <a:pt x="0" y="9144"/>
                </a:lnTo>
                <a:lnTo>
                  <a:pt x="342900" y="9144"/>
                </a:lnTo>
                <a:lnTo>
                  <a:pt x="342900" y="0"/>
                </a:lnTo>
                <a:close/>
              </a:path>
              <a:path w="344170" h="125094">
                <a:moveTo>
                  <a:pt x="343662" y="105156"/>
                </a:moveTo>
                <a:lnTo>
                  <a:pt x="0" y="105156"/>
                </a:lnTo>
                <a:lnTo>
                  <a:pt x="0" y="124968"/>
                </a:lnTo>
                <a:lnTo>
                  <a:pt x="343662" y="124968"/>
                </a:lnTo>
                <a:lnTo>
                  <a:pt x="343662" y="105156"/>
                </a:lnTo>
                <a:close/>
              </a:path>
              <a:path w="344170" h="125094">
                <a:moveTo>
                  <a:pt x="343662" y="44196"/>
                </a:moveTo>
                <a:lnTo>
                  <a:pt x="0" y="44196"/>
                </a:lnTo>
                <a:lnTo>
                  <a:pt x="0" y="82296"/>
                </a:lnTo>
                <a:lnTo>
                  <a:pt x="343662" y="82296"/>
                </a:lnTo>
                <a:lnTo>
                  <a:pt x="343662" y="44196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0" y="911352"/>
            <a:ext cx="344170" cy="29209"/>
          </a:xfrm>
          <a:custGeom>
            <a:avLst/>
            <a:gdLst/>
            <a:ahLst/>
            <a:cxnLst/>
            <a:rect l="l" t="t" r="r" b="b"/>
            <a:pathLst>
              <a:path w="344170" h="29209">
                <a:moveTo>
                  <a:pt x="343662" y="0"/>
                </a:moveTo>
                <a:lnTo>
                  <a:pt x="0" y="0"/>
                </a:lnTo>
                <a:lnTo>
                  <a:pt x="0" y="28955"/>
                </a:lnTo>
                <a:lnTo>
                  <a:pt x="343662" y="28955"/>
                </a:lnTo>
                <a:lnTo>
                  <a:pt x="343662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0" y="987552"/>
            <a:ext cx="344170" cy="20320"/>
          </a:xfrm>
          <a:custGeom>
            <a:avLst/>
            <a:gdLst/>
            <a:ahLst/>
            <a:cxnLst/>
            <a:rect l="l" t="t" r="r" b="b"/>
            <a:pathLst>
              <a:path w="344170" h="20319">
                <a:moveTo>
                  <a:pt x="343662" y="0"/>
                </a:moveTo>
                <a:lnTo>
                  <a:pt x="0" y="0"/>
                </a:lnTo>
                <a:lnTo>
                  <a:pt x="0" y="19811"/>
                </a:lnTo>
                <a:lnTo>
                  <a:pt x="343662" y="19811"/>
                </a:lnTo>
                <a:lnTo>
                  <a:pt x="343662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0" y="836675"/>
            <a:ext cx="342900" cy="12700"/>
          </a:xfrm>
          <a:custGeom>
            <a:avLst/>
            <a:gdLst/>
            <a:ahLst/>
            <a:cxnLst/>
            <a:rect l="l" t="t" r="r" b="b"/>
            <a:pathLst>
              <a:path w="342900" h="12700">
                <a:moveTo>
                  <a:pt x="342900" y="0"/>
                </a:moveTo>
                <a:lnTo>
                  <a:pt x="0" y="0"/>
                </a:lnTo>
                <a:lnTo>
                  <a:pt x="0" y="12192"/>
                </a:lnTo>
                <a:lnTo>
                  <a:pt x="342900" y="12192"/>
                </a:lnTo>
                <a:lnTo>
                  <a:pt x="342900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0" y="722376"/>
            <a:ext cx="342900" cy="12700"/>
          </a:xfrm>
          <a:custGeom>
            <a:avLst/>
            <a:gdLst/>
            <a:ahLst/>
            <a:cxnLst/>
            <a:rect l="l" t="t" r="r" b="b"/>
            <a:pathLst>
              <a:path w="342900" h="12700">
                <a:moveTo>
                  <a:pt x="342900" y="0"/>
                </a:moveTo>
                <a:lnTo>
                  <a:pt x="0" y="0"/>
                </a:lnTo>
                <a:lnTo>
                  <a:pt x="0" y="12192"/>
                </a:lnTo>
                <a:lnTo>
                  <a:pt x="342900" y="12192"/>
                </a:lnTo>
                <a:lnTo>
                  <a:pt x="342900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0" y="527303"/>
            <a:ext cx="344170" cy="125095"/>
          </a:xfrm>
          <a:custGeom>
            <a:avLst/>
            <a:gdLst/>
            <a:ahLst/>
            <a:cxnLst/>
            <a:rect l="l" t="t" r="r" b="b"/>
            <a:pathLst>
              <a:path w="344170" h="125095">
                <a:moveTo>
                  <a:pt x="342900" y="0"/>
                </a:moveTo>
                <a:lnTo>
                  <a:pt x="0" y="0"/>
                </a:lnTo>
                <a:lnTo>
                  <a:pt x="0" y="9144"/>
                </a:lnTo>
                <a:lnTo>
                  <a:pt x="342900" y="9144"/>
                </a:lnTo>
                <a:lnTo>
                  <a:pt x="342900" y="0"/>
                </a:lnTo>
                <a:close/>
              </a:path>
              <a:path w="344170" h="125095">
                <a:moveTo>
                  <a:pt x="343662" y="105156"/>
                </a:moveTo>
                <a:lnTo>
                  <a:pt x="0" y="105156"/>
                </a:lnTo>
                <a:lnTo>
                  <a:pt x="0" y="124968"/>
                </a:lnTo>
                <a:lnTo>
                  <a:pt x="343662" y="124968"/>
                </a:lnTo>
                <a:lnTo>
                  <a:pt x="343662" y="105156"/>
                </a:lnTo>
                <a:close/>
              </a:path>
              <a:path w="344170" h="125095">
                <a:moveTo>
                  <a:pt x="343662" y="42672"/>
                </a:moveTo>
                <a:lnTo>
                  <a:pt x="0" y="42672"/>
                </a:lnTo>
                <a:lnTo>
                  <a:pt x="0" y="80772"/>
                </a:lnTo>
                <a:lnTo>
                  <a:pt x="343662" y="80772"/>
                </a:lnTo>
                <a:lnTo>
                  <a:pt x="343662" y="42672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0" y="374904"/>
            <a:ext cx="344170" cy="29209"/>
          </a:xfrm>
          <a:custGeom>
            <a:avLst/>
            <a:gdLst/>
            <a:ahLst/>
            <a:cxnLst/>
            <a:rect l="l" t="t" r="r" b="b"/>
            <a:pathLst>
              <a:path w="344170" h="29210">
                <a:moveTo>
                  <a:pt x="343662" y="0"/>
                </a:moveTo>
                <a:lnTo>
                  <a:pt x="0" y="0"/>
                </a:lnTo>
                <a:lnTo>
                  <a:pt x="0" y="28955"/>
                </a:lnTo>
                <a:lnTo>
                  <a:pt x="343662" y="28955"/>
                </a:lnTo>
                <a:lnTo>
                  <a:pt x="343662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0" y="306324"/>
            <a:ext cx="342900" cy="12700"/>
          </a:xfrm>
          <a:custGeom>
            <a:avLst/>
            <a:gdLst/>
            <a:ahLst/>
            <a:cxnLst/>
            <a:rect l="l" t="t" r="r" b="b"/>
            <a:pathLst>
              <a:path w="342900" h="12700">
                <a:moveTo>
                  <a:pt x="342900" y="0"/>
                </a:moveTo>
                <a:lnTo>
                  <a:pt x="0" y="0"/>
                </a:lnTo>
                <a:lnTo>
                  <a:pt x="0" y="12192"/>
                </a:lnTo>
                <a:lnTo>
                  <a:pt x="342900" y="12192"/>
                </a:lnTo>
                <a:lnTo>
                  <a:pt x="342900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0" y="451104"/>
            <a:ext cx="344170" cy="20320"/>
          </a:xfrm>
          <a:custGeom>
            <a:avLst/>
            <a:gdLst/>
            <a:ahLst/>
            <a:cxnLst/>
            <a:rect l="l" t="t" r="r" b="b"/>
            <a:pathLst>
              <a:path w="344170" h="20320">
                <a:moveTo>
                  <a:pt x="343662" y="0"/>
                </a:moveTo>
                <a:lnTo>
                  <a:pt x="0" y="0"/>
                </a:lnTo>
                <a:lnTo>
                  <a:pt x="0" y="19811"/>
                </a:lnTo>
                <a:lnTo>
                  <a:pt x="343662" y="19811"/>
                </a:lnTo>
                <a:lnTo>
                  <a:pt x="343662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0" y="202704"/>
            <a:ext cx="344170" cy="48895"/>
          </a:xfrm>
          <a:custGeom>
            <a:avLst/>
            <a:gdLst/>
            <a:ahLst/>
            <a:cxnLst/>
            <a:rect l="l" t="t" r="r" b="b"/>
            <a:pathLst>
              <a:path w="344170" h="48895">
                <a:moveTo>
                  <a:pt x="330708" y="0"/>
                </a:moveTo>
                <a:lnTo>
                  <a:pt x="0" y="0"/>
                </a:lnTo>
                <a:lnTo>
                  <a:pt x="0" y="9144"/>
                </a:lnTo>
                <a:lnTo>
                  <a:pt x="330708" y="9144"/>
                </a:lnTo>
                <a:lnTo>
                  <a:pt x="330708" y="0"/>
                </a:lnTo>
                <a:close/>
              </a:path>
              <a:path w="344170" h="48895">
                <a:moveTo>
                  <a:pt x="343662" y="28943"/>
                </a:moveTo>
                <a:lnTo>
                  <a:pt x="0" y="28943"/>
                </a:lnTo>
                <a:lnTo>
                  <a:pt x="0" y="48755"/>
                </a:lnTo>
                <a:lnTo>
                  <a:pt x="343662" y="48755"/>
                </a:lnTo>
                <a:lnTo>
                  <a:pt x="343662" y="28943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0" y="103631"/>
            <a:ext cx="344170" cy="20320"/>
          </a:xfrm>
          <a:custGeom>
            <a:avLst/>
            <a:gdLst/>
            <a:ahLst/>
            <a:cxnLst/>
            <a:rect l="l" t="t" r="r" b="b"/>
            <a:pathLst>
              <a:path w="344170" h="20319">
                <a:moveTo>
                  <a:pt x="343662" y="0"/>
                </a:moveTo>
                <a:lnTo>
                  <a:pt x="0" y="0"/>
                </a:lnTo>
                <a:lnTo>
                  <a:pt x="0" y="19811"/>
                </a:lnTo>
                <a:lnTo>
                  <a:pt x="343662" y="19811"/>
                </a:lnTo>
                <a:lnTo>
                  <a:pt x="343662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0" y="6095"/>
            <a:ext cx="344170" cy="38100"/>
          </a:xfrm>
          <a:custGeom>
            <a:avLst/>
            <a:gdLst/>
            <a:ahLst/>
            <a:cxnLst/>
            <a:rect l="l" t="t" r="r" b="b"/>
            <a:pathLst>
              <a:path w="344170" h="38100">
                <a:moveTo>
                  <a:pt x="343662" y="0"/>
                </a:moveTo>
                <a:lnTo>
                  <a:pt x="0" y="0"/>
                </a:lnTo>
                <a:lnTo>
                  <a:pt x="0" y="38100"/>
                </a:lnTo>
                <a:lnTo>
                  <a:pt x="343662" y="38100"/>
                </a:lnTo>
                <a:lnTo>
                  <a:pt x="343662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579119" y="237743"/>
            <a:ext cx="497205" cy="1242060"/>
          </a:xfrm>
          <a:custGeom>
            <a:avLst/>
            <a:gdLst/>
            <a:ahLst/>
            <a:cxnLst/>
            <a:rect l="l" t="t" r="r" b="b"/>
            <a:pathLst>
              <a:path w="497205" h="1242060">
                <a:moveTo>
                  <a:pt x="0" y="1242059"/>
                </a:moveTo>
                <a:lnTo>
                  <a:pt x="496823" y="1242059"/>
                </a:lnTo>
                <a:lnTo>
                  <a:pt x="496823" y="0"/>
                </a:lnTo>
                <a:lnTo>
                  <a:pt x="0" y="0"/>
                </a:lnTo>
                <a:lnTo>
                  <a:pt x="0" y="1242059"/>
                </a:lnTo>
                <a:close/>
              </a:path>
            </a:pathLst>
          </a:custGeom>
          <a:solidFill>
            <a:srgbClr val="CC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8" name="object 68"/>
          <p:cNvGrpSpPr/>
          <p:nvPr/>
        </p:nvGrpSpPr>
        <p:grpSpPr>
          <a:xfrm>
            <a:off x="330708" y="28955"/>
            <a:ext cx="5661660" cy="208915"/>
            <a:chOff x="330708" y="28955"/>
            <a:chExt cx="5661660" cy="208915"/>
          </a:xfrm>
        </p:grpSpPr>
        <p:sp>
          <p:nvSpPr>
            <p:cNvPr id="69" name="object 69"/>
            <p:cNvSpPr/>
            <p:nvPr/>
          </p:nvSpPr>
          <p:spPr>
            <a:xfrm>
              <a:off x="579120" y="28955"/>
              <a:ext cx="497205" cy="131445"/>
            </a:xfrm>
            <a:custGeom>
              <a:avLst/>
              <a:gdLst/>
              <a:ahLst/>
              <a:cxnLst/>
              <a:rect l="l" t="t" r="r" b="b"/>
              <a:pathLst>
                <a:path w="497205" h="131445">
                  <a:moveTo>
                    <a:pt x="0" y="131064"/>
                  </a:moveTo>
                  <a:lnTo>
                    <a:pt x="496823" y="131064"/>
                  </a:lnTo>
                  <a:lnTo>
                    <a:pt x="496823" y="0"/>
                  </a:lnTo>
                  <a:lnTo>
                    <a:pt x="0" y="0"/>
                  </a:lnTo>
                  <a:lnTo>
                    <a:pt x="0" y="131064"/>
                  </a:lnTo>
                  <a:close/>
                </a:path>
              </a:pathLst>
            </a:custGeom>
            <a:solidFill>
              <a:srgbClr val="CCC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330708" y="160019"/>
              <a:ext cx="5661660" cy="78105"/>
            </a:xfrm>
            <a:custGeom>
              <a:avLst/>
              <a:gdLst/>
              <a:ahLst/>
              <a:cxnLst/>
              <a:rect l="l" t="t" r="r" b="b"/>
              <a:pathLst>
                <a:path w="5661660" h="78104">
                  <a:moveTo>
                    <a:pt x="5661660" y="0"/>
                  </a:moveTo>
                  <a:lnTo>
                    <a:pt x="0" y="0"/>
                  </a:lnTo>
                  <a:lnTo>
                    <a:pt x="0" y="77724"/>
                  </a:lnTo>
                  <a:lnTo>
                    <a:pt x="5661660" y="77724"/>
                  </a:lnTo>
                  <a:lnTo>
                    <a:pt x="5661660" y="0"/>
                  </a:lnTo>
                  <a:close/>
                </a:path>
              </a:pathLst>
            </a:custGeom>
            <a:solidFill>
              <a:srgbClr val="0033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1" name="object 71"/>
          <p:cNvSpPr/>
          <p:nvPr/>
        </p:nvSpPr>
        <p:spPr>
          <a:xfrm>
            <a:off x="6996683" y="1703832"/>
            <a:ext cx="1473835" cy="108585"/>
          </a:xfrm>
          <a:custGeom>
            <a:avLst/>
            <a:gdLst/>
            <a:ahLst/>
            <a:cxnLst/>
            <a:rect l="l" t="t" r="r" b="b"/>
            <a:pathLst>
              <a:path w="1473834" h="108585">
                <a:moveTo>
                  <a:pt x="0" y="108203"/>
                </a:moveTo>
                <a:lnTo>
                  <a:pt x="1473707" y="108203"/>
                </a:lnTo>
                <a:lnTo>
                  <a:pt x="1473707" y="0"/>
                </a:lnTo>
                <a:lnTo>
                  <a:pt x="0" y="0"/>
                </a:lnTo>
                <a:lnTo>
                  <a:pt x="0" y="108203"/>
                </a:lnTo>
                <a:close/>
              </a:path>
            </a:pathLst>
          </a:custGeom>
          <a:solidFill>
            <a:srgbClr val="CC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2" name="object 72"/>
          <p:cNvGrpSpPr/>
          <p:nvPr/>
        </p:nvGrpSpPr>
        <p:grpSpPr>
          <a:xfrm>
            <a:off x="2947416" y="1473708"/>
            <a:ext cx="5663565" cy="230504"/>
            <a:chOff x="2947416" y="1473708"/>
            <a:chExt cx="5663565" cy="230504"/>
          </a:xfrm>
        </p:grpSpPr>
        <p:sp>
          <p:nvSpPr>
            <p:cNvPr id="73" name="object 73"/>
            <p:cNvSpPr/>
            <p:nvPr/>
          </p:nvSpPr>
          <p:spPr>
            <a:xfrm>
              <a:off x="6996683" y="1473708"/>
              <a:ext cx="1473835" cy="152400"/>
            </a:xfrm>
            <a:custGeom>
              <a:avLst/>
              <a:gdLst/>
              <a:ahLst/>
              <a:cxnLst/>
              <a:rect l="l" t="t" r="r" b="b"/>
              <a:pathLst>
                <a:path w="1473834" h="152400">
                  <a:moveTo>
                    <a:pt x="0" y="152400"/>
                  </a:moveTo>
                  <a:lnTo>
                    <a:pt x="1473707" y="152400"/>
                  </a:lnTo>
                  <a:lnTo>
                    <a:pt x="1473707" y="0"/>
                  </a:lnTo>
                  <a:lnTo>
                    <a:pt x="0" y="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CCC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2947416" y="1626108"/>
              <a:ext cx="5663565" cy="78105"/>
            </a:xfrm>
            <a:custGeom>
              <a:avLst/>
              <a:gdLst/>
              <a:ahLst/>
              <a:cxnLst/>
              <a:rect l="l" t="t" r="r" b="b"/>
              <a:pathLst>
                <a:path w="5663565" h="78105">
                  <a:moveTo>
                    <a:pt x="5663183" y="0"/>
                  </a:moveTo>
                  <a:lnTo>
                    <a:pt x="0" y="0"/>
                  </a:lnTo>
                  <a:lnTo>
                    <a:pt x="0" y="77724"/>
                  </a:lnTo>
                  <a:lnTo>
                    <a:pt x="5663183" y="77724"/>
                  </a:lnTo>
                  <a:lnTo>
                    <a:pt x="5663183" y="0"/>
                  </a:lnTo>
                  <a:close/>
                </a:path>
              </a:pathLst>
            </a:custGeom>
            <a:solidFill>
              <a:srgbClr val="0033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5" name="object 75"/>
          <p:cNvSpPr txBox="1"/>
          <p:nvPr/>
        </p:nvSpPr>
        <p:spPr>
          <a:xfrm>
            <a:off x="1080820" y="6571309"/>
            <a:ext cx="7198359" cy="1993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70"/>
              </a:lnSpc>
              <a:tabLst>
                <a:tab pos="2432050" algn="l"/>
                <a:tab pos="7098665" algn="l"/>
              </a:tabLst>
            </a:pPr>
            <a:r>
              <a:rPr sz="1500" spc="-7" baseline="5555" dirty="0">
                <a:solidFill>
                  <a:srgbClr val="800000"/>
                </a:solidFill>
                <a:latin typeface="Arial"/>
                <a:cs typeface="Arial"/>
              </a:rPr>
              <a:t>DI</a:t>
            </a:r>
            <a:r>
              <a:rPr sz="1500" spc="-15" baseline="5555" dirty="0">
                <a:solidFill>
                  <a:srgbClr val="800000"/>
                </a:solidFill>
                <a:latin typeface="Arial"/>
                <a:cs typeface="Arial"/>
              </a:rPr>
              <a:t>P</a:t>
            </a:r>
            <a:r>
              <a:rPr sz="1500" spc="-7" baseline="5555" dirty="0">
                <a:solidFill>
                  <a:srgbClr val="800000"/>
                </a:solidFill>
                <a:latin typeface="Arial"/>
                <a:cs typeface="Arial"/>
              </a:rPr>
              <a:t>, </a:t>
            </a:r>
            <a:r>
              <a:rPr sz="1500" spc="-22" baseline="5555" dirty="0">
                <a:solidFill>
                  <a:srgbClr val="800000"/>
                </a:solidFill>
                <a:latin typeface="Arial"/>
                <a:cs typeface="Arial"/>
              </a:rPr>
              <a:t>S</a:t>
            </a:r>
            <a:r>
              <a:rPr sz="1500" spc="-7" baseline="5555" dirty="0">
                <a:solidFill>
                  <a:srgbClr val="800000"/>
                </a:solidFill>
                <a:latin typeface="Arial"/>
                <a:cs typeface="Arial"/>
              </a:rPr>
              <a:t>pri</a:t>
            </a:r>
            <a:r>
              <a:rPr sz="1500" spc="-15" baseline="5555" dirty="0">
                <a:solidFill>
                  <a:srgbClr val="800000"/>
                </a:solidFill>
                <a:latin typeface="Arial"/>
                <a:cs typeface="Arial"/>
              </a:rPr>
              <a:t>n</a:t>
            </a:r>
            <a:r>
              <a:rPr sz="1500" spc="-7" baseline="5555" dirty="0">
                <a:solidFill>
                  <a:srgbClr val="800000"/>
                </a:solidFill>
                <a:latin typeface="Arial"/>
                <a:cs typeface="Arial"/>
              </a:rPr>
              <a:t>g</a:t>
            </a:r>
            <a:r>
              <a:rPr sz="1500" spc="7" baseline="5555" dirty="0">
                <a:solidFill>
                  <a:srgbClr val="800000"/>
                </a:solidFill>
                <a:latin typeface="Arial"/>
                <a:cs typeface="Arial"/>
              </a:rPr>
              <a:t> </a:t>
            </a:r>
            <a:r>
              <a:rPr sz="1500" spc="-7" baseline="5555" dirty="0">
                <a:solidFill>
                  <a:srgbClr val="800000"/>
                </a:solidFill>
                <a:latin typeface="Arial"/>
                <a:cs typeface="Arial"/>
              </a:rPr>
              <a:t>2</a:t>
            </a:r>
            <a:r>
              <a:rPr sz="1500" spc="-15" baseline="5555" dirty="0">
                <a:solidFill>
                  <a:srgbClr val="800000"/>
                </a:solidFill>
                <a:latin typeface="Arial"/>
                <a:cs typeface="Arial"/>
              </a:rPr>
              <a:t>0</a:t>
            </a:r>
            <a:r>
              <a:rPr sz="1500" spc="-7" baseline="5555" dirty="0">
                <a:solidFill>
                  <a:srgbClr val="800000"/>
                </a:solidFill>
                <a:latin typeface="Arial"/>
                <a:cs typeface="Arial"/>
              </a:rPr>
              <a:t>12</a:t>
            </a:r>
            <a:r>
              <a:rPr sz="1500" baseline="5555" dirty="0">
                <a:solidFill>
                  <a:srgbClr val="800000"/>
                </a:solidFill>
                <a:latin typeface="Arial"/>
                <a:cs typeface="Arial"/>
              </a:rPr>
              <a:t>	</a:t>
            </a:r>
            <a:r>
              <a:rPr sz="1000" spc="-5" dirty="0">
                <a:solidFill>
                  <a:srgbClr val="800000"/>
                </a:solidFill>
                <a:latin typeface="Arial"/>
                <a:cs typeface="Arial"/>
              </a:rPr>
              <a:t>GS &amp;</a:t>
            </a:r>
            <a:r>
              <a:rPr sz="1000" spc="-10" dirty="0">
                <a:solidFill>
                  <a:srgbClr val="800000"/>
                </a:solidFill>
                <a:latin typeface="Arial"/>
                <a:cs typeface="Arial"/>
              </a:rPr>
              <a:t> AS</a:t>
            </a:r>
            <a:r>
              <a:rPr sz="1000" spc="-5" dirty="0">
                <a:solidFill>
                  <a:srgbClr val="800000"/>
                </a:solidFill>
                <a:latin typeface="Arial"/>
                <a:cs typeface="Arial"/>
              </a:rPr>
              <a:t>, </a:t>
            </a:r>
            <a:r>
              <a:rPr sz="1000" spc="-15" dirty="0">
                <a:solidFill>
                  <a:srgbClr val="800000"/>
                </a:solidFill>
                <a:latin typeface="Arial"/>
                <a:cs typeface="Arial"/>
              </a:rPr>
              <a:t>B</a:t>
            </a:r>
            <a:r>
              <a:rPr sz="1000" spc="-5" dirty="0">
                <a:solidFill>
                  <a:srgbClr val="800000"/>
                </a:solidFill>
                <a:latin typeface="Arial"/>
                <a:cs typeface="Arial"/>
              </a:rPr>
              <a:t>a</a:t>
            </a:r>
            <a:r>
              <a:rPr sz="1000" spc="-10" dirty="0">
                <a:solidFill>
                  <a:srgbClr val="800000"/>
                </a:solidFill>
                <a:latin typeface="Arial"/>
                <a:cs typeface="Arial"/>
              </a:rPr>
              <a:t>h</a:t>
            </a:r>
            <a:r>
              <a:rPr sz="1000" spc="-5" dirty="0">
                <a:solidFill>
                  <a:srgbClr val="800000"/>
                </a:solidFill>
                <a:latin typeface="Arial"/>
                <a:cs typeface="Arial"/>
              </a:rPr>
              <a:t>r</a:t>
            </a:r>
            <a:r>
              <a:rPr sz="1000" spc="-10" dirty="0">
                <a:solidFill>
                  <a:srgbClr val="800000"/>
                </a:solidFill>
                <a:latin typeface="Arial"/>
                <a:cs typeface="Arial"/>
              </a:rPr>
              <a:t>i</a:t>
            </a:r>
            <a:r>
              <a:rPr sz="1000" spc="-5" dirty="0">
                <a:solidFill>
                  <a:srgbClr val="800000"/>
                </a:solidFill>
                <a:latin typeface="Arial"/>
                <a:cs typeface="Arial"/>
              </a:rPr>
              <a:t>a</a:t>
            </a:r>
            <a:r>
              <a:rPr sz="1000" spc="5" dirty="0">
                <a:solidFill>
                  <a:srgbClr val="800000"/>
                </a:solidFill>
                <a:latin typeface="Arial"/>
                <a:cs typeface="Arial"/>
              </a:rPr>
              <a:t> </a:t>
            </a:r>
            <a:r>
              <a:rPr sz="1000" spc="-5" dirty="0">
                <a:solidFill>
                  <a:srgbClr val="800000"/>
                </a:solidFill>
                <a:latin typeface="Arial"/>
                <a:cs typeface="Arial"/>
              </a:rPr>
              <a:t>Un</a:t>
            </a:r>
            <a:r>
              <a:rPr sz="1000" spc="-15" dirty="0">
                <a:solidFill>
                  <a:srgbClr val="800000"/>
                </a:solidFill>
                <a:latin typeface="Arial"/>
                <a:cs typeface="Arial"/>
              </a:rPr>
              <a:t>iv</a:t>
            </a:r>
            <a:r>
              <a:rPr sz="1000" spc="-5" dirty="0">
                <a:solidFill>
                  <a:srgbClr val="800000"/>
                </a:solidFill>
                <a:latin typeface="Arial"/>
                <a:cs typeface="Arial"/>
              </a:rPr>
              <a:t>er</a:t>
            </a:r>
            <a:r>
              <a:rPr sz="1000" dirty="0">
                <a:solidFill>
                  <a:srgbClr val="800000"/>
                </a:solidFill>
                <a:latin typeface="Arial"/>
                <a:cs typeface="Arial"/>
              </a:rPr>
              <a:t>s</a:t>
            </a:r>
            <a:r>
              <a:rPr sz="1000" spc="-10" dirty="0">
                <a:solidFill>
                  <a:srgbClr val="800000"/>
                </a:solidFill>
                <a:latin typeface="Arial"/>
                <a:cs typeface="Arial"/>
              </a:rPr>
              <a:t>i</a:t>
            </a:r>
            <a:r>
              <a:rPr sz="1000" spc="-5" dirty="0">
                <a:solidFill>
                  <a:srgbClr val="800000"/>
                </a:solidFill>
                <a:latin typeface="Arial"/>
                <a:cs typeface="Arial"/>
              </a:rPr>
              <a:t>t</a:t>
            </a:r>
            <a:r>
              <a:rPr sz="1000" spc="-40" dirty="0">
                <a:solidFill>
                  <a:srgbClr val="800000"/>
                </a:solidFill>
                <a:latin typeface="Arial"/>
                <a:cs typeface="Arial"/>
              </a:rPr>
              <a:t>y</a:t>
            </a:r>
            <a:r>
              <a:rPr sz="1000" spc="-5" dirty="0">
                <a:solidFill>
                  <a:srgbClr val="800000"/>
                </a:solidFill>
                <a:latin typeface="Arial"/>
                <a:cs typeface="Arial"/>
              </a:rPr>
              <a:t>,</a:t>
            </a:r>
            <a:r>
              <a:rPr sz="1000" spc="40" dirty="0">
                <a:solidFill>
                  <a:srgbClr val="800000"/>
                </a:solidFill>
                <a:latin typeface="Arial"/>
                <a:cs typeface="Arial"/>
              </a:rPr>
              <a:t> </a:t>
            </a:r>
            <a:r>
              <a:rPr sz="1000" spc="-5" dirty="0">
                <a:solidFill>
                  <a:srgbClr val="800000"/>
                </a:solidFill>
                <a:latin typeface="Arial"/>
                <a:cs typeface="Arial"/>
              </a:rPr>
              <a:t>Is</a:t>
            </a:r>
            <a:r>
              <a:rPr sz="1000" spc="-10" dirty="0">
                <a:solidFill>
                  <a:srgbClr val="800000"/>
                </a:solidFill>
                <a:latin typeface="Arial"/>
                <a:cs typeface="Arial"/>
              </a:rPr>
              <a:t>l</a:t>
            </a:r>
            <a:r>
              <a:rPr sz="1000" spc="-5" dirty="0">
                <a:solidFill>
                  <a:srgbClr val="800000"/>
                </a:solidFill>
                <a:latin typeface="Arial"/>
                <a:cs typeface="Arial"/>
              </a:rPr>
              <a:t>a</a:t>
            </a:r>
            <a:r>
              <a:rPr sz="1000" spc="10" dirty="0">
                <a:solidFill>
                  <a:srgbClr val="800000"/>
                </a:solidFill>
                <a:latin typeface="Arial"/>
                <a:cs typeface="Arial"/>
              </a:rPr>
              <a:t>m</a:t>
            </a:r>
            <a:r>
              <a:rPr sz="1000" spc="-5" dirty="0">
                <a:solidFill>
                  <a:srgbClr val="800000"/>
                </a:solidFill>
                <a:latin typeface="Arial"/>
                <a:cs typeface="Arial"/>
              </a:rPr>
              <a:t>b</a:t>
            </a:r>
            <a:r>
              <a:rPr sz="1000" spc="-10" dirty="0">
                <a:solidFill>
                  <a:srgbClr val="800000"/>
                </a:solidFill>
                <a:latin typeface="Arial"/>
                <a:cs typeface="Arial"/>
              </a:rPr>
              <a:t>a</a:t>
            </a:r>
            <a:r>
              <a:rPr sz="1000" spc="-5" dirty="0">
                <a:solidFill>
                  <a:srgbClr val="800000"/>
                </a:solidFill>
                <a:latin typeface="Arial"/>
                <a:cs typeface="Arial"/>
              </a:rPr>
              <a:t>d</a:t>
            </a:r>
            <a:r>
              <a:rPr sz="1000" dirty="0">
                <a:solidFill>
                  <a:srgbClr val="800000"/>
                </a:solidFill>
                <a:latin typeface="Arial"/>
                <a:cs typeface="Arial"/>
              </a:rPr>
              <a:t>	</a:t>
            </a:r>
            <a:r>
              <a:rPr sz="2100" baseline="1984" dirty="0">
                <a:solidFill>
                  <a:srgbClr val="800000"/>
                </a:solidFill>
                <a:latin typeface="Arial"/>
                <a:cs typeface="Arial"/>
              </a:rPr>
              <a:t>4</a:t>
            </a:r>
            <a:endParaRPr sz="2100" baseline="1984">
              <a:latin typeface="Arial"/>
              <a:cs typeface="Arial"/>
            </a:endParaRPr>
          </a:p>
        </p:txBody>
      </p:sp>
      <p:grpSp>
        <p:nvGrpSpPr>
          <p:cNvPr id="76" name="object 76"/>
          <p:cNvGrpSpPr/>
          <p:nvPr/>
        </p:nvGrpSpPr>
        <p:grpSpPr>
          <a:xfrm>
            <a:off x="-4572" y="533400"/>
            <a:ext cx="9153525" cy="6329680"/>
            <a:chOff x="-4572" y="533400"/>
            <a:chExt cx="9153525" cy="6329680"/>
          </a:xfrm>
        </p:grpSpPr>
        <p:sp>
          <p:nvSpPr>
            <p:cNvPr id="77" name="object 77"/>
            <p:cNvSpPr/>
            <p:nvPr/>
          </p:nvSpPr>
          <p:spPr>
            <a:xfrm>
              <a:off x="0" y="6095999"/>
              <a:ext cx="9144000" cy="762000"/>
            </a:xfrm>
            <a:custGeom>
              <a:avLst/>
              <a:gdLst/>
              <a:ahLst/>
              <a:cxnLst/>
              <a:rect l="l" t="t" r="r" b="b"/>
              <a:pathLst>
                <a:path w="9144000" h="762000">
                  <a:moveTo>
                    <a:pt x="9144000" y="0"/>
                  </a:moveTo>
                  <a:lnTo>
                    <a:pt x="0" y="0"/>
                  </a:lnTo>
                  <a:lnTo>
                    <a:pt x="0" y="761999"/>
                  </a:lnTo>
                  <a:lnTo>
                    <a:pt x="9144000" y="761999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0" y="6095999"/>
              <a:ext cx="9144000" cy="762000"/>
            </a:xfrm>
            <a:custGeom>
              <a:avLst/>
              <a:gdLst/>
              <a:ahLst/>
              <a:cxnLst/>
              <a:rect l="l" t="t" r="r" b="b"/>
              <a:pathLst>
                <a:path w="9144000" h="762000">
                  <a:moveTo>
                    <a:pt x="0" y="761999"/>
                  </a:moveTo>
                  <a:lnTo>
                    <a:pt x="9144000" y="761999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761999"/>
                  </a:lnTo>
                  <a:close/>
                </a:path>
              </a:pathLst>
            </a:custGeom>
            <a:ln w="914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9" name="object 7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52144" y="533400"/>
              <a:ext cx="7687056" cy="6096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57200" y="381000"/>
            <a:ext cx="8295640" cy="5486400"/>
            <a:chOff x="457200" y="381000"/>
            <a:chExt cx="8295640" cy="54864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7200" y="1676400"/>
              <a:ext cx="8295131" cy="41910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457200" y="381000"/>
              <a:ext cx="8293734" cy="1295400"/>
            </a:xfrm>
            <a:custGeom>
              <a:avLst/>
              <a:gdLst/>
              <a:ahLst/>
              <a:cxnLst/>
              <a:rect l="l" t="t" r="r" b="b"/>
              <a:pathLst>
                <a:path w="8293734" h="1295400">
                  <a:moveTo>
                    <a:pt x="8293608" y="0"/>
                  </a:moveTo>
                  <a:lnTo>
                    <a:pt x="0" y="0"/>
                  </a:lnTo>
                  <a:lnTo>
                    <a:pt x="0" y="1295400"/>
                  </a:lnTo>
                  <a:lnTo>
                    <a:pt x="8293608" y="1295400"/>
                  </a:lnTo>
                  <a:lnTo>
                    <a:pt x="829360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714880" y="679449"/>
            <a:ext cx="577850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b="1" u="heavy" spc="-5" dirty="0">
                <a:uFill>
                  <a:solidFill>
                    <a:srgbClr val="993300"/>
                  </a:solidFill>
                </a:uFill>
                <a:latin typeface="Constantia"/>
                <a:cs typeface="Constantia"/>
              </a:rPr>
              <a:t>Histogram</a:t>
            </a:r>
            <a:r>
              <a:rPr b="1" u="heavy" spc="-20" dirty="0">
                <a:uFill>
                  <a:solidFill>
                    <a:srgbClr val="993300"/>
                  </a:solidFill>
                </a:uFill>
                <a:latin typeface="Constantia"/>
                <a:cs typeface="Constantia"/>
              </a:rPr>
              <a:t> </a:t>
            </a:r>
            <a:r>
              <a:rPr b="1" u="heavy" spc="-10" dirty="0">
                <a:uFill>
                  <a:solidFill>
                    <a:srgbClr val="993300"/>
                  </a:solidFill>
                </a:uFill>
                <a:latin typeface="Constantia"/>
                <a:cs typeface="Constantia"/>
              </a:rPr>
              <a:t>Equalization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9600" y="609600"/>
            <a:ext cx="7944611" cy="57150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3400" y="609600"/>
            <a:ext cx="8075676" cy="563880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3584575" y="6276543"/>
            <a:ext cx="29806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Input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intensity values</a:t>
            </a:r>
            <a:r>
              <a:rPr sz="1800" dirty="0">
                <a:latin typeface="Arial"/>
                <a:cs typeface="Arial"/>
              </a:rPr>
              <a:t> -------</a:t>
            </a:r>
            <a:r>
              <a:rPr sz="1800" dirty="0">
                <a:latin typeface="Wingdings"/>
                <a:cs typeface="Wingdings"/>
              </a:rPr>
              <a:t></a:t>
            </a:r>
            <a:endParaRPr sz="1800">
              <a:latin typeface="Wingdings"/>
              <a:cs typeface="Wingding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847152" y="2525511"/>
            <a:ext cx="281305" cy="315785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latin typeface="Arial"/>
                <a:cs typeface="Arial"/>
              </a:rPr>
              <a:t>Output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intensity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values</a:t>
            </a:r>
            <a:r>
              <a:rPr sz="1800" spc="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-------</a:t>
            </a:r>
            <a:r>
              <a:rPr sz="1800" dirty="0">
                <a:latin typeface="Wingdings"/>
                <a:cs typeface="Wingdings"/>
              </a:rPr>
              <a:t></a:t>
            </a:r>
            <a:endParaRPr sz="1800">
              <a:latin typeface="Wingdings"/>
              <a:cs typeface="Wingding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010400" y="4009644"/>
            <a:ext cx="1557655" cy="1172210"/>
          </a:xfrm>
          <a:prstGeom prst="rect">
            <a:avLst/>
          </a:prstGeom>
          <a:ln w="9144">
            <a:solidFill>
              <a:srgbClr val="FFFFFF"/>
            </a:solidFill>
          </a:ln>
        </p:spPr>
        <p:txBody>
          <a:bodyPr vert="horz" wrap="square" lIns="0" tIns="100330" rIns="0" bIns="0" rtlCol="0">
            <a:spAutoFit/>
          </a:bodyPr>
          <a:lstStyle/>
          <a:p>
            <a:pPr marL="435609" indent="-343535">
              <a:lnSpc>
                <a:spcPct val="100000"/>
              </a:lnSpc>
              <a:spcBef>
                <a:spcPts val="790"/>
              </a:spcBef>
              <a:buAutoNum type="arabicPeriod"/>
              <a:tabLst>
                <a:tab pos="434975" algn="l"/>
                <a:tab pos="435609" algn="l"/>
              </a:tabLst>
            </a:pPr>
            <a:r>
              <a:rPr sz="1200" b="1" spc="-15" dirty="0">
                <a:latin typeface="Constantia"/>
                <a:cs typeface="Constantia"/>
              </a:rPr>
              <a:t>D</a:t>
            </a:r>
            <a:r>
              <a:rPr sz="1200" b="1" dirty="0">
                <a:latin typeface="Constantia"/>
                <a:cs typeface="Constantia"/>
              </a:rPr>
              <a:t>a</a:t>
            </a:r>
            <a:r>
              <a:rPr sz="1200" b="1" spc="-20" dirty="0">
                <a:latin typeface="Constantia"/>
                <a:cs typeface="Constantia"/>
              </a:rPr>
              <a:t>r</a:t>
            </a:r>
            <a:r>
              <a:rPr sz="1200" b="1" dirty="0">
                <a:latin typeface="Constantia"/>
                <a:cs typeface="Constantia"/>
              </a:rPr>
              <a:t>k</a:t>
            </a:r>
            <a:r>
              <a:rPr sz="1200" b="1" spc="-15" dirty="0">
                <a:latin typeface="Constantia"/>
                <a:cs typeface="Constantia"/>
              </a:rPr>
              <a:t> </a:t>
            </a:r>
            <a:r>
              <a:rPr sz="1200" b="1" dirty="0">
                <a:latin typeface="Constantia"/>
                <a:cs typeface="Constantia"/>
              </a:rPr>
              <a:t>Ima</a:t>
            </a:r>
            <a:r>
              <a:rPr sz="1200" b="1" spc="-20" dirty="0">
                <a:latin typeface="Constantia"/>
                <a:cs typeface="Constantia"/>
              </a:rPr>
              <a:t>g</a:t>
            </a:r>
            <a:r>
              <a:rPr sz="1200" b="1" dirty="0">
                <a:latin typeface="Constantia"/>
                <a:cs typeface="Constantia"/>
              </a:rPr>
              <a:t>e</a:t>
            </a:r>
            <a:endParaRPr sz="1200">
              <a:latin typeface="Constantia"/>
              <a:cs typeface="Constantia"/>
            </a:endParaRPr>
          </a:p>
          <a:p>
            <a:pPr marL="435609" indent="-343535">
              <a:lnSpc>
                <a:spcPct val="100000"/>
              </a:lnSpc>
              <a:spcBef>
                <a:spcPts val="720"/>
              </a:spcBef>
              <a:buAutoNum type="arabicPeriod"/>
              <a:tabLst>
                <a:tab pos="434975" algn="l"/>
                <a:tab pos="435609" algn="l"/>
              </a:tabLst>
            </a:pPr>
            <a:r>
              <a:rPr sz="1200" b="1" spc="-5" dirty="0">
                <a:latin typeface="Constantia"/>
                <a:cs typeface="Constantia"/>
              </a:rPr>
              <a:t>B</a:t>
            </a:r>
            <a:r>
              <a:rPr sz="1200" b="1" spc="-10" dirty="0">
                <a:latin typeface="Constantia"/>
                <a:cs typeface="Constantia"/>
              </a:rPr>
              <a:t>r</a:t>
            </a:r>
            <a:r>
              <a:rPr sz="1200" b="1" dirty="0">
                <a:latin typeface="Constantia"/>
                <a:cs typeface="Constantia"/>
              </a:rPr>
              <a:t>i</a:t>
            </a:r>
            <a:r>
              <a:rPr sz="1200" b="1" spc="-10" dirty="0">
                <a:latin typeface="Constantia"/>
                <a:cs typeface="Constantia"/>
              </a:rPr>
              <a:t>g</a:t>
            </a:r>
            <a:r>
              <a:rPr sz="1200" b="1" dirty="0">
                <a:latin typeface="Constantia"/>
                <a:cs typeface="Constantia"/>
              </a:rPr>
              <a:t>ht</a:t>
            </a:r>
            <a:r>
              <a:rPr sz="1200" b="1" spc="-35" dirty="0">
                <a:latin typeface="Constantia"/>
                <a:cs typeface="Constantia"/>
              </a:rPr>
              <a:t> </a:t>
            </a:r>
            <a:r>
              <a:rPr sz="1200" b="1" dirty="0">
                <a:latin typeface="Constantia"/>
                <a:cs typeface="Constantia"/>
              </a:rPr>
              <a:t>Im</a:t>
            </a:r>
            <a:r>
              <a:rPr sz="1200" b="1" spc="5" dirty="0">
                <a:latin typeface="Constantia"/>
                <a:cs typeface="Constantia"/>
              </a:rPr>
              <a:t>a</a:t>
            </a:r>
            <a:r>
              <a:rPr sz="1200" b="1" spc="-20" dirty="0">
                <a:latin typeface="Constantia"/>
                <a:cs typeface="Constantia"/>
              </a:rPr>
              <a:t>g</a:t>
            </a:r>
            <a:r>
              <a:rPr sz="1200" b="1" dirty="0">
                <a:latin typeface="Constantia"/>
                <a:cs typeface="Constantia"/>
              </a:rPr>
              <a:t>e</a:t>
            </a:r>
            <a:endParaRPr sz="1200">
              <a:latin typeface="Constantia"/>
              <a:cs typeface="Constantia"/>
            </a:endParaRPr>
          </a:p>
          <a:p>
            <a:pPr marL="435609" indent="-343535">
              <a:lnSpc>
                <a:spcPct val="100000"/>
              </a:lnSpc>
              <a:spcBef>
                <a:spcPts val="720"/>
              </a:spcBef>
              <a:buAutoNum type="arabicPeriod"/>
              <a:tabLst>
                <a:tab pos="434975" algn="l"/>
                <a:tab pos="435609" algn="l"/>
              </a:tabLst>
            </a:pPr>
            <a:r>
              <a:rPr sz="1200" b="1" spc="10" dirty="0">
                <a:latin typeface="Constantia"/>
                <a:cs typeface="Constantia"/>
              </a:rPr>
              <a:t>L</a:t>
            </a:r>
            <a:r>
              <a:rPr sz="1200" b="1" spc="-25" dirty="0">
                <a:latin typeface="Constantia"/>
                <a:cs typeface="Constantia"/>
              </a:rPr>
              <a:t>o</a:t>
            </a:r>
            <a:r>
              <a:rPr sz="1200" b="1" dirty="0">
                <a:latin typeface="Constantia"/>
                <a:cs typeface="Constantia"/>
              </a:rPr>
              <a:t>w</a:t>
            </a:r>
            <a:r>
              <a:rPr sz="1200" b="1" spc="-75" dirty="0">
                <a:latin typeface="Constantia"/>
                <a:cs typeface="Constantia"/>
              </a:rPr>
              <a:t> </a:t>
            </a:r>
            <a:r>
              <a:rPr sz="1200" b="1" spc="-30" dirty="0">
                <a:latin typeface="Constantia"/>
                <a:cs typeface="Constantia"/>
              </a:rPr>
              <a:t>c</a:t>
            </a:r>
            <a:r>
              <a:rPr sz="1200" b="1" dirty="0">
                <a:latin typeface="Constantia"/>
                <a:cs typeface="Constantia"/>
              </a:rPr>
              <a:t>ont</a:t>
            </a:r>
            <a:r>
              <a:rPr sz="1200" b="1" spc="-30" dirty="0">
                <a:latin typeface="Constantia"/>
                <a:cs typeface="Constantia"/>
              </a:rPr>
              <a:t>r</a:t>
            </a:r>
            <a:r>
              <a:rPr sz="1200" b="1" dirty="0">
                <a:latin typeface="Constantia"/>
                <a:cs typeface="Constantia"/>
              </a:rPr>
              <a:t>ast</a:t>
            </a:r>
            <a:endParaRPr sz="1200">
              <a:latin typeface="Constantia"/>
              <a:cs typeface="Constantia"/>
            </a:endParaRPr>
          </a:p>
          <a:p>
            <a:pPr marL="435609" indent="-343535">
              <a:lnSpc>
                <a:spcPct val="100000"/>
              </a:lnSpc>
              <a:spcBef>
                <a:spcPts val="720"/>
              </a:spcBef>
              <a:buAutoNum type="arabicPeriod"/>
              <a:tabLst>
                <a:tab pos="434975" algn="l"/>
                <a:tab pos="435609" algn="l"/>
              </a:tabLst>
            </a:pPr>
            <a:r>
              <a:rPr sz="1200" b="1" dirty="0">
                <a:latin typeface="Constantia"/>
                <a:cs typeface="Constantia"/>
              </a:rPr>
              <a:t>Hi</a:t>
            </a:r>
            <a:r>
              <a:rPr sz="1200" b="1" spc="-10" dirty="0">
                <a:latin typeface="Constantia"/>
                <a:cs typeface="Constantia"/>
              </a:rPr>
              <a:t>g</a:t>
            </a:r>
            <a:r>
              <a:rPr sz="1200" b="1" dirty="0">
                <a:latin typeface="Constantia"/>
                <a:cs typeface="Constantia"/>
              </a:rPr>
              <a:t>h</a:t>
            </a:r>
            <a:r>
              <a:rPr sz="1200" b="1" spc="-70" dirty="0">
                <a:latin typeface="Constantia"/>
                <a:cs typeface="Constantia"/>
              </a:rPr>
              <a:t> </a:t>
            </a:r>
            <a:r>
              <a:rPr sz="1200" b="1" spc="-30" dirty="0">
                <a:latin typeface="Constantia"/>
                <a:cs typeface="Constantia"/>
              </a:rPr>
              <a:t>c</a:t>
            </a:r>
            <a:r>
              <a:rPr sz="1200" b="1" dirty="0">
                <a:latin typeface="Constantia"/>
                <a:cs typeface="Constantia"/>
              </a:rPr>
              <a:t>ont</a:t>
            </a:r>
            <a:r>
              <a:rPr sz="1200" b="1" spc="-30" dirty="0">
                <a:latin typeface="Constantia"/>
                <a:cs typeface="Constantia"/>
              </a:rPr>
              <a:t>r</a:t>
            </a:r>
            <a:r>
              <a:rPr sz="1200" b="1" dirty="0">
                <a:latin typeface="Constantia"/>
                <a:cs typeface="Constantia"/>
              </a:rPr>
              <a:t>ast</a:t>
            </a:r>
            <a:endParaRPr sz="1200">
              <a:latin typeface="Constantia"/>
              <a:cs typeface="Constantia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795776" y="2019680"/>
            <a:ext cx="20383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000000"/>
                </a:solidFill>
                <a:latin typeface="Arial"/>
                <a:cs typeface="Arial"/>
              </a:rPr>
              <a:t>for</a:t>
            </a:r>
            <a:r>
              <a:rPr sz="1800" spc="-2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000000"/>
                </a:solidFill>
                <a:latin typeface="Arial"/>
                <a:cs typeface="Arial"/>
              </a:rPr>
              <a:t>different</a:t>
            </a:r>
            <a:r>
              <a:rPr sz="1800" spc="-2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000"/>
                </a:solidFill>
                <a:latin typeface="Arial"/>
                <a:cs typeface="Arial"/>
              </a:rPr>
              <a:t>images.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3400" y="609600"/>
            <a:ext cx="8077200" cy="5803392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1000" y="609600"/>
            <a:ext cx="8410956" cy="57912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9600" y="838200"/>
            <a:ext cx="7924800" cy="5594604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57200" y="381000"/>
            <a:ext cx="8293734" cy="5715000"/>
            <a:chOff x="457200" y="381000"/>
            <a:chExt cx="8293734" cy="5715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7200" y="1676400"/>
              <a:ext cx="8249411" cy="44196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457200" y="381000"/>
              <a:ext cx="8293734" cy="1295400"/>
            </a:xfrm>
            <a:custGeom>
              <a:avLst/>
              <a:gdLst/>
              <a:ahLst/>
              <a:cxnLst/>
              <a:rect l="l" t="t" r="r" b="b"/>
              <a:pathLst>
                <a:path w="8293734" h="1295400">
                  <a:moveTo>
                    <a:pt x="8293608" y="0"/>
                  </a:moveTo>
                  <a:lnTo>
                    <a:pt x="0" y="0"/>
                  </a:lnTo>
                  <a:lnTo>
                    <a:pt x="0" y="1295400"/>
                  </a:lnTo>
                  <a:lnTo>
                    <a:pt x="8293608" y="1295400"/>
                  </a:lnTo>
                  <a:lnTo>
                    <a:pt x="829360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714880" y="679449"/>
            <a:ext cx="577850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b="1" u="heavy" spc="-5" dirty="0">
                <a:uFill>
                  <a:solidFill>
                    <a:srgbClr val="993300"/>
                  </a:solidFill>
                </a:uFill>
                <a:latin typeface="Constantia"/>
                <a:cs typeface="Constantia"/>
              </a:rPr>
              <a:t>Histogram</a:t>
            </a:r>
            <a:r>
              <a:rPr b="1" u="heavy" spc="-20" dirty="0">
                <a:uFill>
                  <a:solidFill>
                    <a:srgbClr val="993300"/>
                  </a:solidFill>
                </a:uFill>
                <a:latin typeface="Constantia"/>
                <a:cs typeface="Constantia"/>
              </a:rPr>
              <a:t> </a:t>
            </a:r>
            <a:r>
              <a:rPr b="1" u="heavy" spc="-10" dirty="0">
                <a:uFill>
                  <a:solidFill>
                    <a:srgbClr val="993300"/>
                  </a:solidFill>
                </a:uFill>
                <a:latin typeface="Constantia"/>
                <a:cs typeface="Constantia"/>
              </a:rPr>
              <a:t>Equalization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200" y="533400"/>
            <a:ext cx="8225028" cy="58674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535940" y="6384137"/>
            <a:ext cx="104013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Arial"/>
                <a:cs typeface="Arial"/>
              </a:rPr>
              <a:t>1</a:t>
            </a:r>
            <a:r>
              <a:rPr sz="1800" dirty="0">
                <a:latin typeface="Arial"/>
                <a:cs typeface="Arial"/>
              </a:rPr>
              <a:t>/2</a:t>
            </a:r>
            <a:r>
              <a:rPr sz="1800" spc="-10" dirty="0">
                <a:latin typeface="Arial"/>
                <a:cs typeface="Arial"/>
              </a:rPr>
              <a:t>2</a:t>
            </a:r>
            <a:r>
              <a:rPr sz="1800" dirty="0">
                <a:latin typeface="Arial"/>
                <a:cs typeface="Arial"/>
              </a:rPr>
              <a:t>/2</a:t>
            </a:r>
            <a:r>
              <a:rPr sz="1800" spc="-10" dirty="0">
                <a:latin typeface="Arial"/>
                <a:cs typeface="Arial"/>
              </a:rPr>
              <a:t>01</a:t>
            </a:r>
            <a:r>
              <a:rPr sz="1800" dirty="0">
                <a:latin typeface="Arial"/>
                <a:cs typeface="Arial"/>
              </a:rPr>
              <a:t>9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632829" y="6384137"/>
            <a:ext cx="27876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Arial"/>
                <a:cs typeface="Arial"/>
              </a:rPr>
              <a:t>47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462015"/>
            <a:ext cx="344170" cy="66040"/>
          </a:xfrm>
          <a:custGeom>
            <a:avLst/>
            <a:gdLst/>
            <a:ahLst/>
            <a:cxnLst/>
            <a:rect l="l" t="t" r="r" b="b"/>
            <a:pathLst>
              <a:path w="344170" h="66039">
                <a:moveTo>
                  <a:pt x="342900" y="56388"/>
                </a:moveTo>
                <a:lnTo>
                  <a:pt x="0" y="56388"/>
                </a:lnTo>
                <a:lnTo>
                  <a:pt x="0" y="65532"/>
                </a:lnTo>
                <a:lnTo>
                  <a:pt x="342900" y="65532"/>
                </a:lnTo>
                <a:lnTo>
                  <a:pt x="342900" y="56388"/>
                </a:lnTo>
                <a:close/>
              </a:path>
              <a:path w="344170" h="66039">
                <a:moveTo>
                  <a:pt x="343662" y="0"/>
                </a:moveTo>
                <a:lnTo>
                  <a:pt x="0" y="0"/>
                </a:lnTo>
                <a:lnTo>
                  <a:pt x="0" y="38100"/>
                </a:lnTo>
                <a:lnTo>
                  <a:pt x="343662" y="38100"/>
                </a:lnTo>
                <a:lnTo>
                  <a:pt x="343662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5750052"/>
            <a:ext cx="342900" cy="12700"/>
          </a:xfrm>
          <a:custGeom>
            <a:avLst/>
            <a:gdLst/>
            <a:ahLst/>
            <a:cxnLst/>
            <a:rect l="l" t="t" r="r" b="b"/>
            <a:pathLst>
              <a:path w="342900" h="12700">
                <a:moveTo>
                  <a:pt x="342900" y="0"/>
                </a:moveTo>
                <a:lnTo>
                  <a:pt x="0" y="0"/>
                </a:lnTo>
                <a:lnTo>
                  <a:pt x="0" y="12192"/>
                </a:lnTo>
                <a:lnTo>
                  <a:pt x="342900" y="12192"/>
                </a:lnTo>
                <a:lnTo>
                  <a:pt x="342900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5550408"/>
            <a:ext cx="342900" cy="12700"/>
          </a:xfrm>
          <a:custGeom>
            <a:avLst/>
            <a:gdLst/>
            <a:ahLst/>
            <a:cxnLst/>
            <a:rect l="l" t="t" r="r" b="b"/>
            <a:pathLst>
              <a:path w="342900" h="12700">
                <a:moveTo>
                  <a:pt x="342900" y="0"/>
                </a:moveTo>
                <a:lnTo>
                  <a:pt x="0" y="0"/>
                </a:lnTo>
                <a:lnTo>
                  <a:pt x="0" y="12192"/>
                </a:lnTo>
                <a:lnTo>
                  <a:pt x="342900" y="12192"/>
                </a:lnTo>
                <a:lnTo>
                  <a:pt x="342900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5635752"/>
            <a:ext cx="342900" cy="12700"/>
          </a:xfrm>
          <a:custGeom>
            <a:avLst/>
            <a:gdLst/>
            <a:ahLst/>
            <a:cxnLst/>
            <a:rect l="l" t="t" r="r" b="b"/>
            <a:pathLst>
              <a:path w="342900" h="12700">
                <a:moveTo>
                  <a:pt x="342900" y="0"/>
                </a:moveTo>
                <a:lnTo>
                  <a:pt x="0" y="0"/>
                </a:lnTo>
                <a:lnTo>
                  <a:pt x="0" y="12192"/>
                </a:lnTo>
                <a:lnTo>
                  <a:pt x="342900" y="12192"/>
                </a:lnTo>
                <a:lnTo>
                  <a:pt x="342900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5269991"/>
            <a:ext cx="344170" cy="125095"/>
          </a:xfrm>
          <a:custGeom>
            <a:avLst/>
            <a:gdLst/>
            <a:ahLst/>
            <a:cxnLst/>
            <a:rect l="l" t="t" r="r" b="b"/>
            <a:pathLst>
              <a:path w="344170" h="125095">
                <a:moveTo>
                  <a:pt x="342900" y="0"/>
                </a:moveTo>
                <a:lnTo>
                  <a:pt x="0" y="0"/>
                </a:lnTo>
                <a:lnTo>
                  <a:pt x="0" y="9144"/>
                </a:lnTo>
                <a:lnTo>
                  <a:pt x="342900" y="9144"/>
                </a:lnTo>
                <a:lnTo>
                  <a:pt x="342900" y="0"/>
                </a:lnTo>
                <a:close/>
              </a:path>
              <a:path w="344170" h="125095">
                <a:moveTo>
                  <a:pt x="343662" y="105156"/>
                </a:moveTo>
                <a:lnTo>
                  <a:pt x="0" y="105156"/>
                </a:lnTo>
                <a:lnTo>
                  <a:pt x="0" y="124968"/>
                </a:lnTo>
                <a:lnTo>
                  <a:pt x="343662" y="124968"/>
                </a:lnTo>
                <a:lnTo>
                  <a:pt x="343662" y="105156"/>
                </a:lnTo>
                <a:close/>
              </a:path>
              <a:path w="344170" h="125095">
                <a:moveTo>
                  <a:pt x="343662" y="44196"/>
                </a:moveTo>
                <a:lnTo>
                  <a:pt x="0" y="44196"/>
                </a:lnTo>
                <a:lnTo>
                  <a:pt x="0" y="82296"/>
                </a:lnTo>
                <a:lnTo>
                  <a:pt x="343662" y="82296"/>
                </a:lnTo>
                <a:lnTo>
                  <a:pt x="343662" y="44196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0" y="5119115"/>
            <a:ext cx="344170" cy="29209"/>
          </a:xfrm>
          <a:custGeom>
            <a:avLst/>
            <a:gdLst/>
            <a:ahLst/>
            <a:cxnLst/>
            <a:rect l="l" t="t" r="r" b="b"/>
            <a:pathLst>
              <a:path w="344170" h="29210">
                <a:moveTo>
                  <a:pt x="343662" y="0"/>
                </a:moveTo>
                <a:lnTo>
                  <a:pt x="0" y="0"/>
                </a:lnTo>
                <a:lnTo>
                  <a:pt x="0" y="28955"/>
                </a:lnTo>
                <a:lnTo>
                  <a:pt x="343662" y="28955"/>
                </a:lnTo>
                <a:lnTo>
                  <a:pt x="343662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0" y="5050535"/>
            <a:ext cx="342900" cy="12700"/>
          </a:xfrm>
          <a:custGeom>
            <a:avLst/>
            <a:gdLst/>
            <a:ahLst/>
            <a:cxnLst/>
            <a:rect l="l" t="t" r="r" b="b"/>
            <a:pathLst>
              <a:path w="342900" h="12700">
                <a:moveTo>
                  <a:pt x="342900" y="0"/>
                </a:moveTo>
                <a:lnTo>
                  <a:pt x="0" y="0"/>
                </a:lnTo>
                <a:lnTo>
                  <a:pt x="0" y="12191"/>
                </a:lnTo>
                <a:lnTo>
                  <a:pt x="342900" y="12191"/>
                </a:lnTo>
                <a:lnTo>
                  <a:pt x="342900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0" y="5195315"/>
            <a:ext cx="344170" cy="20320"/>
          </a:xfrm>
          <a:custGeom>
            <a:avLst/>
            <a:gdLst/>
            <a:ahLst/>
            <a:cxnLst/>
            <a:rect l="l" t="t" r="r" b="b"/>
            <a:pathLst>
              <a:path w="344170" h="20320">
                <a:moveTo>
                  <a:pt x="343662" y="0"/>
                </a:moveTo>
                <a:lnTo>
                  <a:pt x="0" y="0"/>
                </a:lnTo>
                <a:lnTo>
                  <a:pt x="0" y="19811"/>
                </a:lnTo>
                <a:lnTo>
                  <a:pt x="343662" y="19811"/>
                </a:lnTo>
                <a:lnTo>
                  <a:pt x="343662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0" y="4361688"/>
            <a:ext cx="344170" cy="66040"/>
          </a:xfrm>
          <a:custGeom>
            <a:avLst/>
            <a:gdLst/>
            <a:ahLst/>
            <a:cxnLst/>
            <a:rect l="l" t="t" r="r" b="b"/>
            <a:pathLst>
              <a:path w="344170" h="66039">
                <a:moveTo>
                  <a:pt x="342900" y="56388"/>
                </a:moveTo>
                <a:lnTo>
                  <a:pt x="0" y="56388"/>
                </a:lnTo>
                <a:lnTo>
                  <a:pt x="0" y="65544"/>
                </a:lnTo>
                <a:lnTo>
                  <a:pt x="342900" y="65544"/>
                </a:lnTo>
                <a:lnTo>
                  <a:pt x="342900" y="56388"/>
                </a:lnTo>
                <a:close/>
              </a:path>
              <a:path w="344170" h="66039">
                <a:moveTo>
                  <a:pt x="343662" y="0"/>
                </a:moveTo>
                <a:lnTo>
                  <a:pt x="0" y="0"/>
                </a:lnTo>
                <a:lnTo>
                  <a:pt x="0" y="38100"/>
                </a:lnTo>
                <a:lnTo>
                  <a:pt x="343662" y="38100"/>
                </a:lnTo>
                <a:lnTo>
                  <a:pt x="343662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0" y="4975859"/>
            <a:ext cx="344170" cy="20320"/>
          </a:xfrm>
          <a:custGeom>
            <a:avLst/>
            <a:gdLst/>
            <a:ahLst/>
            <a:cxnLst/>
            <a:rect l="l" t="t" r="r" b="b"/>
            <a:pathLst>
              <a:path w="344170" h="20320">
                <a:moveTo>
                  <a:pt x="343662" y="0"/>
                </a:moveTo>
                <a:lnTo>
                  <a:pt x="0" y="0"/>
                </a:lnTo>
                <a:lnTo>
                  <a:pt x="0" y="19812"/>
                </a:lnTo>
                <a:lnTo>
                  <a:pt x="343662" y="19812"/>
                </a:lnTo>
                <a:lnTo>
                  <a:pt x="343662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0" y="4771644"/>
            <a:ext cx="344170" cy="29209"/>
          </a:xfrm>
          <a:custGeom>
            <a:avLst/>
            <a:gdLst/>
            <a:ahLst/>
            <a:cxnLst/>
            <a:rect l="l" t="t" r="r" b="b"/>
            <a:pathLst>
              <a:path w="344170" h="29210">
                <a:moveTo>
                  <a:pt x="343662" y="0"/>
                </a:moveTo>
                <a:lnTo>
                  <a:pt x="0" y="0"/>
                </a:lnTo>
                <a:lnTo>
                  <a:pt x="0" y="28955"/>
                </a:lnTo>
                <a:lnTo>
                  <a:pt x="343662" y="28955"/>
                </a:lnTo>
                <a:lnTo>
                  <a:pt x="343662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0" y="4649723"/>
            <a:ext cx="342900" cy="12700"/>
          </a:xfrm>
          <a:custGeom>
            <a:avLst/>
            <a:gdLst/>
            <a:ahLst/>
            <a:cxnLst/>
            <a:rect l="l" t="t" r="r" b="b"/>
            <a:pathLst>
              <a:path w="342900" h="12700">
                <a:moveTo>
                  <a:pt x="342900" y="0"/>
                </a:moveTo>
                <a:lnTo>
                  <a:pt x="0" y="0"/>
                </a:lnTo>
                <a:lnTo>
                  <a:pt x="0" y="12191"/>
                </a:lnTo>
                <a:lnTo>
                  <a:pt x="342900" y="12191"/>
                </a:lnTo>
                <a:lnTo>
                  <a:pt x="342900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0" y="4946903"/>
            <a:ext cx="342900" cy="9525"/>
          </a:xfrm>
          <a:custGeom>
            <a:avLst/>
            <a:gdLst/>
            <a:ahLst/>
            <a:cxnLst/>
            <a:rect l="l" t="t" r="r" b="b"/>
            <a:pathLst>
              <a:path w="342900" h="9525">
                <a:moveTo>
                  <a:pt x="342900" y="0"/>
                </a:moveTo>
                <a:lnTo>
                  <a:pt x="0" y="0"/>
                </a:lnTo>
                <a:lnTo>
                  <a:pt x="0" y="9144"/>
                </a:lnTo>
                <a:lnTo>
                  <a:pt x="342900" y="9144"/>
                </a:lnTo>
                <a:lnTo>
                  <a:pt x="342900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0" y="4450079"/>
            <a:ext cx="342900" cy="12700"/>
          </a:xfrm>
          <a:custGeom>
            <a:avLst/>
            <a:gdLst/>
            <a:ahLst/>
            <a:cxnLst/>
            <a:rect l="l" t="t" r="r" b="b"/>
            <a:pathLst>
              <a:path w="342900" h="12700">
                <a:moveTo>
                  <a:pt x="342900" y="0"/>
                </a:moveTo>
                <a:lnTo>
                  <a:pt x="0" y="0"/>
                </a:lnTo>
                <a:lnTo>
                  <a:pt x="0" y="12192"/>
                </a:lnTo>
                <a:lnTo>
                  <a:pt x="342900" y="12192"/>
                </a:lnTo>
                <a:lnTo>
                  <a:pt x="342900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0" y="4535423"/>
            <a:ext cx="342900" cy="12700"/>
          </a:xfrm>
          <a:custGeom>
            <a:avLst/>
            <a:gdLst/>
            <a:ahLst/>
            <a:cxnLst/>
            <a:rect l="l" t="t" r="r" b="b"/>
            <a:pathLst>
              <a:path w="342900" h="12700">
                <a:moveTo>
                  <a:pt x="342900" y="0"/>
                </a:moveTo>
                <a:lnTo>
                  <a:pt x="0" y="0"/>
                </a:lnTo>
                <a:lnTo>
                  <a:pt x="0" y="12191"/>
                </a:lnTo>
                <a:lnTo>
                  <a:pt x="342900" y="12191"/>
                </a:lnTo>
                <a:lnTo>
                  <a:pt x="342900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0" y="4818888"/>
            <a:ext cx="344170" cy="47625"/>
          </a:xfrm>
          <a:custGeom>
            <a:avLst/>
            <a:gdLst/>
            <a:ahLst/>
            <a:cxnLst/>
            <a:rect l="l" t="t" r="r" b="b"/>
            <a:pathLst>
              <a:path w="344170" h="47625">
                <a:moveTo>
                  <a:pt x="342900" y="0"/>
                </a:moveTo>
                <a:lnTo>
                  <a:pt x="0" y="0"/>
                </a:lnTo>
                <a:lnTo>
                  <a:pt x="0" y="9156"/>
                </a:lnTo>
                <a:lnTo>
                  <a:pt x="342900" y="9156"/>
                </a:lnTo>
                <a:lnTo>
                  <a:pt x="342900" y="0"/>
                </a:lnTo>
                <a:close/>
              </a:path>
              <a:path w="344170" h="47625">
                <a:moveTo>
                  <a:pt x="343662" y="27432"/>
                </a:moveTo>
                <a:lnTo>
                  <a:pt x="0" y="27432"/>
                </a:lnTo>
                <a:lnTo>
                  <a:pt x="0" y="47244"/>
                </a:lnTo>
                <a:lnTo>
                  <a:pt x="343662" y="47244"/>
                </a:lnTo>
                <a:lnTo>
                  <a:pt x="343662" y="27432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0" y="4183379"/>
            <a:ext cx="344170" cy="29209"/>
          </a:xfrm>
          <a:custGeom>
            <a:avLst/>
            <a:gdLst/>
            <a:ahLst/>
            <a:cxnLst/>
            <a:rect l="l" t="t" r="r" b="b"/>
            <a:pathLst>
              <a:path w="344170" h="29210">
                <a:moveTo>
                  <a:pt x="343662" y="0"/>
                </a:moveTo>
                <a:lnTo>
                  <a:pt x="0" y="0"/>
                </a:lnTo>
                <a:lnTo>
                  <a:pt x="0" y="28956"/>
                </a:lnTo>
                <a:lnTo>
                  <a:pt x="343662" y="28956"/>
                </a:lnTo>
                <a:lnTo>
                  <a:pt x="343662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0" y="4062984"/>
            <a:ext cx="342900" cy="12700"/>
          </a:xfrm>
          <a:custGeom>
            <a:avLst/>
            <a:gdLst/>
            <a:ahLst/>
            <a:cxnLst/>
            <a:rect l="l" t="t" r="r" b="b"/>
            <a:pathLst>
              <a:path w="342900" h="12700">
                <a:moveTo>
                  <a:pt x="342900" y="0"/>
                </a:moveTo>
                <a:lnTo>
                  <a:pt x="0" y="0"/>
                </a:lnTo>
                <a:lnTo>
                  <a:pt x="0" y="12191"/>
                </a:lnTo>
                <a:lnTo>
                  <a:pt x="342900" y="12191"/>
                </a:lnTo>
                <a:lnTo>
                  <a:pt x="342900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0" y="3948684"/>
            <a:ext cx="342900" cy="12700"/>
          </a:xfrm>
          <a:custGeom>
            <a:avLst/>
            <a:gdLst/>
            <a:ahLst/>
            <a:cxnLst/>
            <a:rect l="l" t="t" r="r" b="b"/>
            <a:pathLst>
              <a:path w="342900" h="12700">
                <a:moveTo>
                  <a:pt x="342900" y="0"/>
                </a:moveTo>
                <a:lnTo>
                  <a:pt x="0" y="0"/>
                </a:lnTo>
                <a:lnTo>
                  <a:pt x="0" y="12191"/>
                </a:lnTo>
                <a:lnTo>
                  <a:pt x="342900" y="12191"/>
                </a:lnTo>
                <a:lnTo>
                  <a:pt x="342900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0" y="4230623"/>
            <a:ext cx="344170" cy="48895"/>
          </a:xfrm>
          <a:custGeom>
            <a:avLst/>
            <a:gdLst/>
            <a:ahLst/>
            <a:cxnLst/>
            <a:rect l="l" t="t" r="r" b="b"/>
            <a:pathLst>
              <a:path w="344170" h="48895">
                <a:moveTo>
                  <a:pt x="342900" y="0"/>
                </a:moveTo>
                <a:lnTo>
                  <a:pt x="0" y="0"/>
                </a:lnTo>
                <a:lnTo>
                  <a:pt x="0" y="9144"/>
                </a:lnTo>
                <a:lnTo>
                  <a:pt x="342900" y="9144"/>
                </a:lnTo>
                <a:lnTo>
                  <a:pt x="342900" y="0"/>
                </a:lnTo>
                <a:close/>
              </a:path>
              <a:path w="344170" h="48895">
                <a:moveTo>
                  <a:pt x="343662" y="28956"/>
                </a:moveTo>
                <a:lnTo>
                  <a:pt x="0" y="28956"/>
                </a:lnTo>
                <a:lnTo>
                  <a:pt x="0" y="48768"/>
                </a:lnTo>
                <a:lnTo>
                  <a:pt x="343662" y="48768"/>
                </a:lnTo>
                <a:lnTo>
                  <a:pt x="343662" y="28956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0" y="3753611"/>
            <a:ext cx="344170" cy="125095"/>
          </a:xfrm>
          <a:custGeom>
            <a:avLst/>
            <a:gdLst/>
            <a:ahLst/>
            <a:cxnLst/>
            <a:rect l="l" t="t" r="r" b="b"/>
            <a:pathLst>
              <a:path w="344170" h="125095">
                <a:moveTo>
                  <a:pt x="342900" y="0"/>
                </a:moveTo>
                <a:lnTo>
                  <a:pt x="0" y="0"/>
                </a:lnTo>
                <a:lnTo>
                  <a:pt x="0" y="9144"/>
                </a:lnTo>
                <a:lnTo>
                  <a:pt x="342900" y="9144"/>
                </a:lnTo>
                <a:lnTo>
                  <a:pt x="342900" y="0"/>
                </a:lnTo>
                <a:close/>
              </a:path>
              <a:path w="344170" h="125095">
                <a:moveTo>
                  <a:pt x="343662" y="105156"/>
                </a:moveTo>
                <a:lnTo>
                  <a:pt x="0" y="105156"/>
                </a:lnTo>
                <a:lnTo>
                  <a:pt x="0" y="124968"/>
                </a:lnTo>
                <a:lnTo>
                  <a:pt x="343662" y="124968"/>
                </a:lnTo>
                <a:lnTo>
                  <a:pt x="343662" y="105156"/>
                </a:lnTo>
                <a:close/>
              </a:path>
              <a:path w="344170" h="125095">
                <a:moveTo>
                  <a:pt x="343662" y="42672"/>
                </a:moveTo>
                <a:lnTo>
                  <a:pt x="0" y="42672"/>
                </a:lnTo>
                <a:lnTo>
                  <a:pt x="0" y="80772"/>
                </a:lnTo>
                <a:lnTo>
                  <a:pt x="343662" y="80772"/>
                </a:lnTo>
                <a:lnTo>
                  <a:pt x="343662" y="42672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0" y="3601211"/>
            <a:ext cx="344170" cy="29209"/>
          </a:xfrm>
          <a:custGeom>
            <a:avLst/>
            <a:gdLst/>
            <a:ahLst/>
            <a:cxnLst/>
            <a:rect l="l" t="t" r="r" b="b"/>
            <a:pathLst>
              <a:path w="344170" h="29210">
                <a:moveTo>
                  <a:pt x="343662" y="0"/>
                </a:moveTo>
                <a:lnTo>
                  <a:pt x="0" y="0"/>
                </a:lnTo>
                <a:lnTo>
                  <a:pt x="0" y="28955"/>
                </a:lnTo>
                <a:lnTo>
                  <a:pt x="343662" y="28955"/>
                </a:lnTo>
                <a:lnTo>
                  <a:pt x="343662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0" y="3532632"/>
            <a:ext cx="342900" cy="12700"/>
          </a:xfrm>
          <a:custGeom>
            <a:avLst/>
            <a:gdLst/>
            <a:ahLst/>
            <a:cxnLst/>
            <a:rect l="l" t="t" r="r" b="b"/>
            <a:pathLst>
              <a:path w="342900" h="12700">
                <a:moveTo>
                  <a:pt x="342900" y="0"/>
                </a:moveTo>
                <a:lnTo>
                  <a:pt x="0" y="0"/>
                </a:lnTo>
                <a:lnTo>
                  <a:pt x="0" y="12192"/>
                </a:lnTo>
                <a:lnTo>
                  <a:pt x="342900" y="12192"/>
                </a:lnTo>
                <a:lnTo>
                  <a:pt x="342900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0" y="3677411"/>
            <a:ext cx="344170" cy="20320"/>
          </a:xfrm>
          <a:custGeom>
            <a:avLst/>
            <a:gdLst/>
            <a:ahLst/>
            <a:cxnLst/>
            <a:rect l="l" t="t" r="r" b="b"/>
            <a:pathLst>
              <a:path w="344170" h="20320">
                <a:moveTo>
                  <a:pt x="343662" y="0"/>
                </a:moveTo>
                <a:lnTo>
                  <a:pt x="0" y="0"/>
                </a:lnTo>
                <a:lnTo>
                  <a:pt x="0" y="19812"/>
                </a:lnTo>
                <a:lnTo>
                  <a:pt x="343662" y="19812"/>
                </a:lnTo>
                <a:lnTo>
                  <a:pt x="343662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0" y="3457955"/>
            <a:ext cx="344170" cy="20320"/>
          </a:xfrm>
          <a:custGeom>
            <a:avLst/>
            <a:gdLst/>
            <a:ahLst/>
            <a:cxnLst/>
            <a:rect l="l" t="t" r="r" b="b"/>
            <a:pathLst>
              <a:path w="344170" h="20320">
                <a:moveTo>
                  <a:pt x="343662" y="0"/>
                </a:moveTo>
                <a:lnTo>
                  <a:pt x="0" y="0"/>
                </a:lnTo>
                <a:lnTo>
                  <a:pt x="0" y="19811"/>
                </a:lnTo>
                <a:lnTo>
                  <a:pt x="343662" y="19811"/>
                </a:lnTo>
                <a:lnTo>
                  <a:pt x="343662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0" y="3253740"/>
            <a:ext cx="344170" cy="29209"/>
          </a:xfrm>
          <a:custGeom>
            <a:avLst/>
            <a:gdLst/>
            <a:ahLst/>
            <a:cxnLst/>
            <a:rect l="l" t="t" r="r" b="b"/>
            <a:pathLst>
              <a:path w="344170" h="29210">
                <a:moveTo>
                  <a:pt x="343662" y="0"/>
                </a:moveTo>
                <a:lnTo>
                  <a:pt x="0" y="0"/>
                </a:lnTo>
                <a:lnTo>
                  <a:pt x="0" y="28955"/>
                </a:lnTo>
                <a:lnTo>
                  <a:pt x="343662" y="28955"/>
                </a:lnTo>
                <a:lnTo>
                  <a:pt x="343662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0" y="3429000"/>
            <a:ext cx="342900" cy="9525"/>
          </a:xfrm>
          <a:custGeom>
            <a:avLst/>
            <a:gdLst/>
            <a:ahLst/>
            <a:cxnLst/>
            <a:rect l="l" t="t" r="r" b="b"/>
            <a:pathLst>
              <a:path w="342900" h="9525">
                <a:moveTo>
                  <a:pt x="342900" y="0"/>
                </a:moveTo>
                <a:lnTo>
                  <a:pt x="0" y="0"/>
                </a:lnTo>
                <a:lnTo>
                  <a:pt x="0" y="9144"/>
                </a:lnTo>
                <a:lnTo>
                  <a:pt x="342900" y="9144"/>
                </a:lnTo>
                <a:lnTo>
                  <a:pt x="342900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0" y="3300983"/>
            <a:ext cx="344170" cy="48895"/>
          </a:xfrm>
          <a:custGeom>
            <a:avLst/>
            <a:gdLst/>
            <a:ahLst/>
            <a:cxnLst/>
            <a:rect l="l" t="t" r="r" b="b"/>
            <a:pathLst>
              <a:path w="344170" h="48895">
                <a:moveTo>
                  <a:pt x="342900" y="0"/>
                </a:moveTo>
                <a:lnTo>
                  <a:pt x="0" y="0"/>
                </a:lnTo>
                <a:lnTo>
                  <a:pt x="0" y="9144"/>
                </a:lnTo>
                <a:lnTo>
                  <a:pt x="342900" y="9144"/>
                </a:lnTo>
                <a:lnTo>
                  <a:pt x="342900" y="0"/>
                </a:lnTo>
                <a:close/>
              </a:path>
              <a:path w="344170" h="48895">
                <a:moveTo>
                  <a:pt x="343662" y="28968"/>
                </a:moveTo>
                <a:lnTo>
                  <a:pt x="0" y="28968"/>
                </a:lnTo>
                <a:lnTo>
                  <a:pt x="0" y="48768"/>
                </a:lnTo>
                <a:lnTo>
                  <a:pt x="343662" y="48768"/>
                </a:lnTo>
                <a:lnTo>
                  <a:pt x="343662" y="28968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0" y="3080003"/>
            <a:ext cx="344170" cy="125095"/>
          </a:xfrm>
          <a:custGeom>
            <a:avLst/>
            <a:gdLst/>
            <a:ahLst/>
            <a:cxnLst/>
            <a:rect l="l" t="t" r="r" b="b"/>
            <a:pathLst>
              <a:path w="344170" h="125094">
                <a:moveTo>
                  <a:pt x="342900" y="0"/>
                </a:moveTo>
                <a:lnTo>
                  <a:pt x="0" y="0"/>
                </a:lnTo>
                <a:lnTo>
                  <a:pt x="0" y="9144"/>
                </a:lnTo>
                <a:lnTo>
                  <a:pt x="342900" y="9144"/>
                </a:lnTo>
                <a:lnTo>
                  <a:pt x="342900" y="0"/>
                </a:lnTo>
                <a:close/>
              </a:path>
              <a:path w="344170" h="125094">
                <a:moveTo>
                  <a:pt x="343662" y="105156"/>
                </a:moveTo>
                <a:lnTo>
                  <a:pt x="0" y="105156"/>
                </a:lnTo>
                <a:lnTo>
                  <a:pt x="0" y="124968"/>
                </a:lnTo>
                <a:lnTo>
                  <a:pt x="343662" y="124968"/>
                </a:lnTo>
                <a:lnTo>
                  <a:pt x="343662" y="105156"/>
                </a:lnTo>
                <a:close/>
              </a:path>
              <a:path w="344170" h="125094">
                <a:moveTo>
                  <a:pt x="343662" y="42672"/>
                </a:moveTo>
                <a:lnTo>
                  <a:pt x="0" y="42672"/>
                </a:lnTo>
                <a:lnTo>
                  <a:pt x="0" y="80772"/>
                </a:lnTo>
                <a:lnTo>
                  <a:pt x="343662" y="80772"/>
                </a:lnTo>
                <a:lnTo>
                  <a:pt x="343662" y="42672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0" y="2927604"/>
            <a:ext cx="344170" cy="29209"/>
          </a:xfrm>
          <a:custGeom>
            <a:avLst/>
            <a:gdLst/>
            <a:ahLst/>
            <a:cxnLst/>
            <a:rect l="l" t="t" r="r" b="b"/>
            <a:pathLst>
              <a:path w="344170" h="29210">
                <a:moveTo>
                  <a:pt x="343662" y="0"/>
                </a:moveTo>
                <a:lnTo>
                  <a:pt x="0" y="0"/>
                </a:lnTo>
                <a:lnTo>
                  <a:pt x="0" y="28955"/>
                </a:lnTo>
                <a:lnTo>
                  <a:pt x="343662" y="28955"/>
                </a:lnTo>
                <a:lnTo>
                  <a:pt x="343662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0" y="2859023"/>
            <a:ext cx="342900" cy="12700"/>
          </a:xfrm>
          <a:custGeom>
            <a:avLst/>
            <a:gdLst/>
            <a:ahLst/>
            <a:cxnLst/>
            <a:rect l="l" t="t" r="r" b="b"/>
            <a:pathLst>
              <a:path w="342900" h="12700">
                <a:moveTo>
                  <a:pt x="342900" y="0"/>
                </a:moveTo>
                <a:lnTo>
                  <a:pt x="0" y="0"/>
                </a:lnTo>
                <a:lnTo>
                  <a:pt x="0" y="12192"/>
                </a:lnTo>
                <a:lnTo>
                  <a:pt x="342900" y="12192"/>
                </a:lnTo>
                <a:lnTo>
                  <a:pt x="342900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0" y="3003804"/>
            <a:ext cx="344170" cy="20320"/>
          </a:xfrm>
          <a:custGeom>
            <a:avLst/>
            <a:gdLst/>
            <a:ahLst/>
            <a:cxnLst/>
            <a:rect l="l" t="t" r="r" b="b"/>
            <a:pathLst>
              <a:path w="344170" h="20319">
                <a:moveTo>
                  <a:pt x="343662" y="0"/>
                </a:moveTo>
                <a:lnTo>
                  <a:pt x="0" y="0"/>
                </a:lnTo>
                <a:lnTo>
                  <a:pt x="0" y="19811"/>
                </a:lnTo>
                <a:lnTo>
                  <a:pt x="343662" y="19811"/>
                </a:lnTo>
                <a:lnTo>
                  <a:pt x="343662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0" y="2170175"/>
            <a:ext cx="344170" cy="67310"/>
          </a:xfrm>
          <a:custGeom>
            <a:avLst/>
            <a:gdLst/>
            <a:ahLst/>
            <a:cxnLst/>
            <a:rect l="l" t="t" r="r" b="b"/>
            <a:pathLst>
              <a:path w="344170" h="67310">
                <a:moveTo>
                  <a:pt x="342900" y="57912"/>
                </a:moveTo>
                <a:lnTo>
                  <a:pt x="0" y="57912"/>
                </a:lnTo>
                <a:lnTo>
                  <a:pt x="0" y="67056"/>
                </a:lnTo>
                <a:lnTo>
                  <a:pt x="342900" y="67056"/>
                </a:lnTo>
                <a:lnTo>
                  <a:pt x="342900" y="57912"/>
                </a:lnTo>
                <a:close/>
              </a:path>
              <a:path w="344170" h="67310">
                <a:moveTo>
                  <a:pt x="343662" y="0"/>
                </a:moveTo>
                <a:lnTo>
                  <a:pt x="0" y="0"/>
                </a:lnTo>
                <a:lnTo>
                  <a:pt x="0" y="38100"/>
                </a:lnTo>
                <a:lnTo>
                  <a:pt x="343662" y="38100"/>
                </a:lnTo>
                <a:lnTo>
                  <a:pt x="343662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0" y="2784348"/>
            <a:ext cx="344170" cy="20320"/>
          </a:xfrm>
          <a:custGeom>
            <a:avLst/>
            <a:gdLst/>
            <a:ahLst/>
            <a:cxnLst/>
            <a:rect l="l" t="t" r="r" b="b"/>
            <a:pathLst>
              <a:path w="344170" h="20319">
                <a:moveTo>
                  <a:pt x="343662" y="0"/>
                </a:moveTo>
                <a:lnTo>
                  <a:pt x="0" y="0"/>
                </a:lnTo>
                <a:lnTo>
                  <a:pt x="0" y="19811"/>
                </a:lnTo>
                <a:lnTo>
                  <a:pt x="343662" y="19811"/>
                </a:lnTo>
                <a:lnTo>
                  <a:pt x="343662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0" y="2580132"/>
            <a:ext cx="344170" cy="29209"/>
          </a:xfrm>
          <a:custGeom>
            <a:avLst/>
            <a:gdLst/>
            <a:ahLst/>
            <a:cxnLst/>
            <a:rect l="l" t="t" r="r" b="b"/>
            <a:pathLst>
              <a:path w="344170" h="29210">
                <a:moveTo>
                  <a:pt x="343662" y="0"/>
                </a:moveTo>
                <a:lnTo>
                  <a:pt x="0" y="0"/>
                </a:lnTo>
                <a:lnTo>
                  <a:pt x="0" y="28955"/>
                </a:lnTo>
                <a:lnTo>
                  <a:pt x="343662" y="28955"/>
                </a:lnTo>
                <a:lnTo>
                  <a:pt x="343662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0" y="2459735"/>
            <a:ext cx="342900" cy="12700"/>
          </a:xfrm>
          <a:custGeom>
            <a:avLst/>
            <a:gdLst/>
            <a:ahLst/>
            <a:cxnLst/>
            <a:rect l="l" t="t" r="r" b="b"/>
            <a:pathLst>
              <a:path w="342900" h="12700">
                <a:moveTo>
                  <a:pt x="342900" y="0"/>
                </a:moveTo>
                <a:lnTo>
                  <a:pt x="0" y="0"/>
                </a:lnTo>
                <a:lnTo>
                  <a:pt x="0" y="12192"/>
                </a:lnTo>
                <a:lnTo>
                  <a:pt x="342900" y="12192"/>
                </a:lnTo>
                <a:lnTo>
                  <a:pt x="342900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0" y="2755392"/>
            <a:ext cx="342900" cy="9525"/>
          </a:xfrm>
          <a:custGeom>
            <a:avLst/>
            <a:gdLst/>
            <a:ahLst/>
            <a:cxnLst/>
            <a:rect l="l" t="t" r="r" b="b"/>
            <a:pathLst>
              <a:path w="342900" h="9525">
                <a:moveTo>
                  <a:pt x="342900" y="0"/>
                </a:moveTo>
                <a:lnTo>
                  <a:pt x="0" y="0"/>
                </a:lnTo>
                <a:lnTo>
                  <a:pt x="0" y="9144"/>
                </a:lnTo>
                <a:lnTo>
                  <a:pt x="342900" y="9144"/>
                </a:lnTo>
                <a:lnTo>
                  <a:pt x="342900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0" y="2258567"/>
            <a:ext cx="342900" cy="12700"/>
          </a:xfrm>
          <a:custGeom>
            <a:avLst/>
            <a:gdLst/>
            <a:ahLst/>
            <a:cxnLst/>
            <a:rect l="l" t="t" r="r" b="b"/>
            <a:pathLst>
              <a:path w="342900" h="12700">
                <a:moveTo>
                  <a:pt x="342900" y="0"/>
                </a:moveTo>
                <a:lnTo>
                  <a:pt x="0" y="0"/>
                </a:lnTo>
                <a:lnTo>
                  <a:pt x="0" y="12192"/>
                </a:lnTo>
                <a:lnTo>
                  <a:pt x="342900" y="12192"/>
                </a:lnTo>
                <a:lnTo>
                  <a:pt x="342900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0" y="2345435"/>
            <a:ext cx="342900" cy="12700"/>
          </a:xfrm>
          <a:custGeom>
            <a:avLst/>
            <a:gdLst/>
            <a:ahLst/>
            <a:cxnLst/>
            <a:rect l="l" t="t" r="r" b="b"/>
            <a:pathLst>
              <a:path w="342900" h="12700">
                <a:moveTo>
                  <a:pt x="342900" y="0"/>
                </a:moveTo>
                <a:lnTo>
                  <a:pt x="0" y="0"/>
                </a:lnTo>
                <a:lnTo>
                  <a:pt x="0" y="12192"/>
                </a:lnTo>
                <a:lnTo>
                  <a:pt x="342900" y="12192"/>
                </a:lnTo>
                <a:lnTo>
                  <a:pt x="342900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0" y="2627375"/>
            <a:ext cx="344170" cy="48895"/>
          </a:xfrm>
          <a:custGeom>
            <a:avLst/>
            <a:gdLst/>
            <a:ahLst/>
            <a:cxnLst/>
            <a:rect l="l" t="t" r="r" b="b"/>
            <a:pathLst>
              <a:path w="344170" h="48894">
                <a:moveTo>
                  <a:pt x="342900" y="0"/>
                </a:moveTo>
                <a:lnTo>
                  <a:pt x="0" y="0"/>
                </a:lnTo>
                <a:lnTo>
                  <a:pt x="0" y="9144"/>
                </a:lnTo>
                <a:lnTo>
                  <a:pt x="342900" y="9144"/>
                </a:lnTo>
                <a:lnTo>
                  <a:pt x="342900" y="0"/>
                </a:lnTo>
                <a:close/>
              </a:path>
              <a:path w="344170" h="48894">
                <a:moveTo>
                  <a:pt x="343662" y="28956"/>
                </a:moveTo>
                <a:lnTo>
                  <a:pt x="0" y="28956"/>
                </a:lnTo>
                <a:lnTo>
                  <a:pt x="0" y="48768"/>
                </a:lnTo>
                <a:lnTo>
                  <a:pt x="343662" y="48768"/>
                </a:lnTo>
                <a:lnTo>
                  <a:pt x="343662" y="28956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0" y="1979675"/>
            <a:ext cx="344170" cy="125095"/>
          </a:xfrm>
          <a:custGeom>
            <a:avLst/>
            <a:gdLst/>
            <a:ahLst/>
            <a:cxnLst/>
            <a:rect l="l" t="t" r="r" b="b"/>
            <a:pathLst>
              <a:path w="344170" h="125094">
                <a:moveTo>
                  <a:pt x="342900" y="0"/>
                </a:moveTo>
                <a:lnTo>
                  <a:pt x="0" y="0"/>
                </a:lnTo>
                <a:lnTo>
                  <a:pt x="0" y="9144"/>
                </a:lnTo>
                <a:lnTo>
                  <a:pt x="342900" y="9144"/>
                </a:lnTo>
                <a:lnTo>
                  <a:pt x="342900" y="0"/>
                </a:lnTo>
                <a:close/>
              </a:path>
              <a:path w="344170" h="125094">
                <a:moveTo>
                  <a:pt x="343662" y="105156"/>
                </a:moveTo>
                <a:lnTo>
                  <a:pt x="0" y="105156"/>
                </a:lnTo>
                <a:lnTo>
                  <a:pt x="0" y="124968"/>
                </a:lnTo>
                <a:lnTo>
                  <a:pt x="343662" y="124968"/>
                </a:lnTo>
                <a:lnTo>
                  <a:pt x="343662" y="105156"/>
                </a:lnTo>
                <a:close/>
              </a:path>
              <a:path w="344170" h="125094">
                <a:moveTo>
                  <a:pt x="343662" y="44196"/>
                </a:moveTo>
                <a:lnTo>
                  <a:pt x="0" y="44196"/>
                </a:lnTo>
                <a:lnTo>
                  <a:pt x="0" y="82296"/>
                </a:lnTo>
                <a:lnTo>
                  <a:pt x="343662" y="82296"/>
                </a:lnTo>
                <a:lnTo>
                  <a:pt x="343662" y="44196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0" y="1827276"/>
            <a:ext cx="344170" cy="29209"/>
          </a:xfrm>
          <a:custGeom>
            <a:avLst/>
            <a:gdLst/>
            <a:ahLst/>
            <a:cxnLst/>
            <a:rect l="l" t="t" r="r" b="b"/>
            <a:pathLst>
              <a:path w="344170" h="29210">
                <a:moveTo>
                  <a:pt x="343662" y="0"/>
                </a:moveTo>
                <a:lnTo>
                  <a:pt x="0" y="0"/>
                </a:lnTo>
                <a:lnTo>
                  <a:pt x="0" y="28955"/>
                </a:lnTo>
                <a:lnTo>
                  <a:pt x="343662" y="28955"/>
                </a:lnTo>
                <a:lnTo>
                  <a:pt x="343662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0" y="1903476"/>
            <a:ext cx="344170" cy="20320"/>
          </a:xfrm>
          <a:custGeom>
            <a:avLst/>
            <a:gdLst/>
            <a:ahLst/>
            <a:cxnLst/>
            <a:rect l="l" t="t" r="r" b="b"/>
            <a:pathLst>
              <a:path w="344170" h="20319">
                <a:moveTo>
                  <a:pt x="343662" y="0"/>
                </a:moveTo>
                <a:lnTo>
                  <a:pt x="0" y="0"/>
                </a:lnTo>
                <a:lnTo>
                  <a:pt x="0" y="19811"/>
                </a:lnTo>
                <a:lnTo>
                  <a:pt x="343662" y="19811"/>
                </a:lnTo>
                <a:lnTo>
                  <a:pt x="343662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0" y="1254251"/>
            <a:ext cx="344170" cy="67310"/>
          </a:xfrm>
          <a:custGeom>
            <a:avLst/>
            <a:gdLst/>
            <a:ahLst/>
            <a:cxnLst/>
            <a:rect l="l" t="t" r="r" b="b"/>
            <a:pathLst>
              <a:path w="344170" h="67309">
                <a:moveTo>
                  <a:pt x="342900" y="57912"/>
                </a:moveTo>
                <a:lnTo>
                  <a:pt x="0" y="57912"/>
                </a:lnTo>
                <a:lnTo>
                  <a:pt x="0" y="67056"/>
                </a:lnTo>
                <a:lnTo>
                  <a:pt x="342900" y="67056"/>
                </a:lnTo>
                <a:lnTo>
                  <a:pt x="342900" y="57912"/>
                </a:lnTo>
                <a:close/>
              </a:path>
              <a:path w="344170" h="67309">
                <a:moveTo>
                  <a:pt x="343662" y="0"/>
                </a:moveTo>
                <a:lnTo>
                  <a:pt x="0" y="0"/>
                </a:lnTo>
                <a:lnTo>
                  <a:pt x="0" y="38100"/>
                </a:lnTo>
                <a:lnTo>
                  <a:pt x="343662" y="38100"/>
                </a:lnTo>
                <a:lnTo>
                  <a:pt x="343662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0" y="1664207"/>
            <a:ext cx="344170" cy="29209"/>
          </a:xfrm>
          <a:custGeom>
            <a:avLst/>
            <a:gdLst/>
            <a:ahLst/>
            <a:cxnLst/>
            <a:rect l="l" t="t" r="r" b="b"/>
            <a:pathLst>
              <a:path w="344170" h="29210">
                <a:moveTo>
                  <a:pt x="343662" y="0"/>
                </a:moveTo>
                <a:lnTo>
                  <a:pt x="0" y="0"/>
                </a:lnTo>
                <a:lnTo>
                  <a:pt x="0" y="28955"/>
                </a:lnTo>
                <a:lnTo>
                  <a:pt x="343662" y="28955"/>
                </a:lnTo>
                <a:lnTo>
                  <a:pt x="343662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0" y="1543811"/>
            <a:ext cx="342900" cy="12700"/>
          </a:xfrm>
          <a:custGeom>
            <a:avLst/>
            <a:gdLst/>
            <a:ahLst/>
            <a:cxnLst/>
            <a:rect l="l" t="t" r="r" b="b"/>
            <a:pathLst>
              <a:path w="342900" h="12700">
                <a:moveTo>
                  <a:pt x="342900" y="0"/>
                </a:moveTo>
                <a:lnTo>
                  <a:pt x="0" y="0"/>
                </a:lnTo>
                <a:lnTo>
                  <a:pt x="0" y="12192"/>
                </a:lnTo>
                <a:lnTo>
                  <a:pt x="342900" y="12192"/>
                </a:lnTo>
                <a:lnTo>
                  <a:pt x="342900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0" y="1342644"/>
            <a:ext cx="342900" cy="12700"/>
          </a:xfrm>
          <a:custGeom>
            <a:avLst/>
            <a:gdLst/>
            <a:ahLst/>
            <a:cxnLst/>
            <a:rect l="l" t="t" r="r" b="b"/>
            <a:pathLst>
              <a:path w="342900" h="12700">
                <a:moveTo>
                  <a:pt x="342900" y="0"/>
                </a:moveTo>
                <a:lnTo>
                  <a:pt x="0" y="0"/>
                </a:lnTo>
                <a:lnTo>
                  <a:pt x="0" y="12192"/>
                </a:lnTo>
                <a:lnTo>
                  <a:pt x="342900" y="12192"/>
                </a:lnTo>
                <a:lnTo>
                  <a:pt x="342900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0" y="1429511"/>
            <a:ext cx="342900" cy="12700"/>
          </a:xfrm>
          <a:custGeom>
            <a:avLst/>
            <a:gdLst/>
            <a:ahLst/>
            <a:cxnLst/>
            <a:rect l="l" t="t" r="r" b="b"/>
            <a:pathLst>
              <a:path w="342900" h="12700">
                <a:moveTo>
                  <a:pt x="342900" y="0"/>
                </a:moveTo>
                <a:lnTo>
                  <a:pt x="0" y="0"/>
                </a:lnTo>
                <a:lnTo>
                  <a:pt x="0" y="12192"/>
                </a:lnTo>
                <a:lnTo>
                  <a:pt x="342900" y="12192"/>
                </a:lnTo>
                <a:lnTo>
                  <a:pt x="342900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0" y="1711451"/>
            <a:ext cx="344170" cy="48895"/>
          </a:xfrm>
          <a:custGeom>
            <a:avLst/>
            <a:gdLst/>
            <a:ahLst/>
            <a:cxnLst/>
            <a:rect l="l" t="t" r="r" b="b"/>
            <a:pathLst>
              <a:path w="344170" h="48894">
                <a:moveTo>
                  <a:pt x="342900" y="0"/>
                </a:moveTo>
                <a:lnTo>
                  <a:pt x="0" y="0"/>
                </a:lnTo>
                <a:lnTo>
                  <a:pt x="0" y="9144"/>
                </a:lnTo>
                <a:lnTo>
                  <a:pt x="342900" y="9144"/>
                </a:lnTo>
                <a:lnTo>
                  <a:pt x="342900" y="0"/>
                </a:lnTo>
                <a:close/>
              </a:path>
              <a:path w="344170" h="48894">
                <a:moveTo>
                  <a:pt x="343662" y="28956"/>
                </a:moveTo>
                <a:lnTo>
                  <a:pt x="0" y="28956"/>
                </a:lnTo>
                <a:lnTo>
                  <a:pt x="0" y="48768"/>
                </a:lnTo>
                <a:lnTo>
                  <a:pt x="343662" y="48768"/>
                </a:lnTo>
                <a:lnTo>
                  <a:pt x="343662" y="28956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0" y="1063751"/>
            <a:ext cx="344170" cy="125095"/>
          </a:xfrm>
          <a:custGeom>
            <a:avLst/>
            <a:gdLst/>
            <a:ahLst/>
            <a:cxnLst/>
            <a:rect l="l" t="t" r="r" b="b"/>
            <a:pathLst>
              <a:path w="344170" h="125094">
                <a:moveTo>
                  <a:pt x="342900" y="0"/>
                </a:moveTo>
                <a:lnTo>
                  <a:pt x="0" y="0"/>
                </a:lnTo>
                <a:lnTo>
                  <a:pt x="0" y="9144"/>
                </a:lnTo>
                <a:lnTo>
                  <a:pt x="342900" y="9144"/>
                </a:lnTo>
                <a:lnTo>
                  <a:pt x="342900" y="0"/>
                </a:lnTo>
                <a:close/>
              </a:path>
              <a:path w="344170" h="125094">
                <a:moveTo>
                  <a:pt x="343662" y="105156"/>
                </a:moveTo>
                <a:lnTo>
                  <a:pt x="0" y="105156"/>
                </a:lnTo>
                <a:lnTo>
                  <a:pt x="0" y="124968"/>
                </a:lnTo>
                <a:lnTo>
                  <a:pt x="343662" y="124968"/>
                </a:lnTo>
                <a:lnTo>
                  <a:pt x="343662" y="105156"/>
                </a:lnTo>
                <a:close/>
              </a:path>
              <a:path w="344170" h="125094">
                <a:moveTo>
                  <a:pt x="343662" y="44196"/>
                </a:moveTo>
                <a:lnTo>
                  <a:pt x="0" y="44196"/>
                </a:lnTo>
                <a:lnTo>
                  <a:pt x="0" y="82296"/>
                </a:lnTo>
                <a:lnTo>
                  <a:pt x="343662" y="82296"/>
                </a:lnTo>
                <a:lnTo>
                  <a:pt x="343662" y="44196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0" y="911352"/>
            <a:ext cx="344170" cy="29209"/>
          </a:xfrm>
          <a:custGeom>
            <a:avLst/>
            <a:gdLst/>
            <a:ahLst/>
            <a:cxnLst/>
            <a:rect l="l" t="t" r="r" b="b"/>
            <a:pathLst>
              <a:path w="344170" h="29209">
                <a:moveTo>
                  <a:pt x="343662" y="0"/>
                </a:moveTo>
                <a:lnTo>
                  <a:pt x="0" y="0"/>
                </a:lnTo>
                <a:lnTo>
                  <a:pt x="0" y="28955"/>
                </a:lnTo>
                <a:lnTo>
                  <a:pt x="343662" y="28955"/>
                </a:lnTo>
                <a:lnTo>
                  <a:pt x="343662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0" y="987552"/>
            <a:ext cx="344170" cy="20320"/>
          </a:xfrm>
          <a:custGeom>
            <a:avLst/>
            <a:gdLst/>
            <a:ahLst/>
            <a:cxnLst/>
            <a:rect l="l" t="t" r="r" b="b"/>
            <a:pathLst>
              <a:path w="344170" h="20319">
                <a:moveTo>
                  <a:pt x="343662" y="0"/>
                </a:moveTo>
                <a:lnTo>
                  <a:pt x="0" y="0"/>
                </a:lnTo>
                <a:lnTo>
                  <a:pt x="0" y="19811"/>
                </a:lnTo>
                <a:lnTo>
                  <a:pt x="343662" y="19811"/>
                </a:lnTo>
                <a:lnTo>
                  <a:pt x="343662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0" y="836675"/>
            <a:ext cx="342900" cy="12700"/>
          </a:xfrm>
          <a:custGeom>
            <a:avLst/>
            <a:gdLst/>
            <a:ahLst/>
            <a:cxnLst/>
            <a:rect l="l" t="t" r="r" b="b"/>
            <a:pathLst>
              <a:path w="342900" h="12700">
                <a:moveTo>
                  <a:pt x="342900" y="0"/>
                </a:moveTo>
                <a:lnTo>
                  <a:pt x="0" y="0"/>
                </a:lnTo>
                <a:lnTo>
                  <a:pt x="0" y="12192"/>
                </a:lnTo>
                <a:lnTo>
                  <a:pt x="342900" y="12192"/>
                </a:lnTo>
                <a:lnTo>
                  <a:pt x="342900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0" y="722376"/>
            <a:ext cx="342900" cy="12700"/>
          </a:xfrm>
          <a:custGeom>
            <a:avLst/>
            <a:gdLst/>
            <a:ahLst/>
            <a:cxnLst/>
            <a:rect l="l" t="t" r="r" b="b"/>
            <a:pathLst>
              <a:path w="342900" h="12700">
                <a:moveTo>
                  <a:pt x="342900" y="0"/>
                </a:moveTo>
                <a:lnTo>
                  <a:pt x="0" y="0"/>
                </a:lnTo>
                <a:lnTo>
                  <a:pt x="0" y="12192"/>
                </a:lnTo>
                <a:lnTo>
                  <a:pt x="342900" y="12192"/>
                </a:lnTo>
                <a:lnTo>
                  <a:pt x="342900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0" y="527303"/>
            <a:ext cx="344170" cy="125095"/>
          </a:xfrm>
          <a:custGeom>
            <a:avLst/>
            <a:gdLst/>
            <a:ahLst/>
            <a:cxnLst/>
            <a:rect l="l" t="t" r="r" b="b"/>
            <a:pathLst>
              <a:path w="344170" h="125095">
                <a:moveTo>
                  <a:pt x="342900" y="0"/>
                </a:moveTo>
                <a:lnTo>
                  <a:pt x="0" y="0"/>
                </a:lnTo>
                <a:lnTo>
                  <a:pt x="0" y="9144"/>
                </a:lnTo>
                <a:lnTo>
                  <a:pt x="342900" y="9144"/>
                </a:lnTo>
                <a:lnTo>
                  <a:pt x="342900" y="0"/>
                </a:lnTo>
                <a:close/>
              </a:path>
              <a:path w="344170" h="125095">
                <a:moveTo>
                  <a:pt x="343662" y="105156"/>
                </a:moveTo>
                <a:lnTo>
                  <a:pt x="0" y="105156"/>
                </a:lnTo>
                <a:lnTo>
                  <a:pt x="0" y="124968"/>
                </a:lnTo>
                <a:lnTo>
                  <a:pt x="343662" y="124968"/>
                </a:lnTo>
                <a:lnTo>
                  <a:pt x="343662" y="105156"/>
                </a:lnTo>
                <a:close/>
              </a:path>
              <a:path w="344170" h="125095">
                <a:moveTo>
                  <a:pt x="343662" y="42672"/>
                </a:moveTo>
                <a:lnTo>
                  <a:pt x="0" y="42672"/>
                </a:lnTo>
                <a:lnTo>
                  <a:pt x="0" y="80772"/>
                </a:lnTo>
                <a:lnTo>
                  <a:pt x="343662" y="80772"/>
                </a:lnTo>
                <a:lnTo>
                  <a:pt x="343662" y="42672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0" y="374904"/>
            <a:ext cx="344170" cy="29209"/>
          </a:xfrm>
          <a:custGeom>
            <a:avLst/>
            <a:gdLst/>
            <a:ahLst/>
            <a:cxnLst/>
            <a:rect l="l" t="t" r="r" b="b"/>
            <a:pathLst>
              <a:path w="344170" h="29210">
                <a:moveTo>
                  <a:pt x="343662" y="0"/>
                </a:moveTo>
                <a:lnTo>
                  <a:pt x="0" y="0"/>
                </a:lnTo>
                <a:lnTo>
                  <a:pt x="0" y="28955"/>
                </a:lnTo>
                <a:lnTo>
                  <a:pt x="343662" y="28955"/>
                </a:lnTo>
                <a:lnTo>
                  <a:pt x="343662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0" y="306324"/>
            <a:ext cx="342900" cy="12700"/>
          </a:xfrm>
          <a:custGeom>
            <a:avLst/>
            <a:gdLst/>
            <a:ahLst/>
            <a:cxnLst/>
            <a:rect l="l" t="t" r="r" b="b"/>
            <a:pathLst>
              <a:path w="342900" h="12700">
                <a:moveTo>
                  <a:pt x="342900" y="0"/>
                </a:moveTo>
                <a:lnTo>
                  <a:pt x="0" y="0"/>
                </a:lnTo>
                <a:lnTo>
                  <a:pt x="0" y="12192"/>
                </a:lnTo>
                <a:lnTo>
                  <a:pt x="342900" y="12192"/>
                </a:lnTo>
                <a:lnTo>
                  <a:pt x="342900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0" y="451104"/>
            <a:ext cx="344170" cy="20320"/>
          </a:xfrm>
          <a:custGeom>
            <a:avLst/>
            <a:gdLst/>
            <a:ahLst/>
            <a:cxnLst/>
            <a:rect l="l" t="t" r="r" b="b"/>
            <a:pathLst>
              <a:path w="344170" h="20320">
                <a:moveTo>
                  <a:pt x="343662" y="0"/>
                </a:moveTo>
                <a:lnTo>
                  <a:pt x="0" y="0"/>
                </a:lnTo>
                <a:lnTo>
                  <a:pt x="0" y="19811"/>
                </a:lnTo>
                <a:lnTo>
                  <a:pt x="343662" y="19811"/>
                </a:lnTo>
                <a:lnTo>
                  <a:pt x="343662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0" y="202704"/>
            <a:ext cx="344170" cy="48895"/>
          </a:xfrm>
          <a:custGeom>
            <a:avLst/>
            <a:gdLst/>
            <a:ahLst/>
            <a:cxnLst/>
            <a:rect l="l" t="t" r="r" b="b"/>
            <a:pathLst>
              <a:path w="344170" h="48895">
                <a:moveTo>
                  <a:pt x="330708" y="0"/>
                </a:moveTo>
                <a:lnTo>
                  <a:pt x="0" y="0"/>
                </a:lnTo>
                <a:lnTo>
                  <a:pt x="0" y="9144"/>
                </a:lnTo>
                <a:lnTo>
                  <a:pt x="330708" y="9144"/>
                </a:lnTo>
                <a:lnTo>
                  <a:pt x="330708" y="0"/>
                </a:lnTo>
                <a:close/>
              </a:path>
              <a:path w="344170" h="48895">
                <a:moveTo>
                  <a:pt x="343662" y="28943"/>
                </a:moveTo>
                <a:lnTo>
                  <a:pt x="0" y="28943"/>
                </a:lnTo>
                <a:lnTo>
                  <a:pt x="0" y="48755"/>
                </a:lnTo>
                <a:lnTo>
                  <a:pt x="343662" y="48755"/>
                </a:lnTo>
                <a:lnTo>
                  <a:pt x="343662" y="28943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0" y="103631"/>
            <a:ext cx="344170" cy="20320"/>
          </a:xfrm>
          <a:custGeom>
            <a:avLst/>
            <a:gdLst/>
            <a:ahLst/>
            <a:cxnLst/>
            <a:rect l="l" t="t" r="r" b="b"/>
            <a:pathLst>
              <a:path w="344170" h="20319">
                <a:moveTo>
                  <a:pt x="343662" y="0"/>
                </a:moveTo>
                <a:lnTo>
                  <a:pt x="0" y="0"/>
                </a:lnTo>
                <a:lnTo>
                  <a:pt x="0" y="19811"/>
                </a:lnTo>
                <a:lnTo>
                  <a:pt x="343662" y="19811"/>
                </a:lnTo>
                <a:lnTo>
                  <a:pt x="343662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0" y="6095"/>
            <a:ext cx="344170" cy="38100"/>
          </a:xfrm>
          <a:custGeom>
            <a:avLst/>
            <a:gdLst/>
            <a:ahLst/>
            <a:cxnLst/>
            <a:rect l="l" t="t" r="r" b="b"/>
            <a:pathLst>
              <a:path w="344170" h="38100">
                <a:moveTo>
                  <a:pt x="343662" y="0"/>
                </a:moveTo>
                <a:lnTo>
                  <a:pt x="0" y="0"/>
                </a:lnTo>
                <a:lnTo>
                  <a:pt x="0" y="38100"/>
                </a:lnTo>
                <a:lnTo>
                  <a:pt x="343662" y="38100"/>
                </a:lnTo>
                <a:lnTo>
                  <a:pt x="343662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579119" y="237743"/>
            <a:ext cx="497205" cy="1242060"/>
          </a:xfrm>
          <a:custGeom>
            <a:avLst/>
            <a:gdLst/>
            <a:ahLst/>
            <a:cxnLst/>
            <a:rect l="l" t="t" r="r" b="b"/>
            <a:pathLst>
              <a:path w="497205" h="1242060">
                <a:moveTo>
                  <a:pt x="0" y="1242059"/>
                </a:moveTo>
                <a:lnTo>
                  <a:pt x="496823" y="1242059"/>
                </a:lnTo>
                <a:lnTo>
                  <a:pt x="496823" y="0"/>
                </a:lnTo>
                <a:lnTo>
                  <a:pt x="0" y="0"/>
                </a:lnTo>
                <a:lnTo>
                  <a:pt x="0" y="1242059"/>
                </a:lnTo>
                <a:close/>
              </a:path>
            </a:pathLst>
          </a:custGeom>
          <a:solidFill>
            <a:srgbClr val="CC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4" name="object 64"/>
          <p:cNvGrpSpPr/>
          <p:nvPr/>
        </p:nvGrpSpPr>
        <p:grpSpPr>
          <a:xfrm>
            <a:off x="330708" y="28955"/>
            <a:ext cx="5661660" cy="208915"/>
            <a:chOff x="330708" y="28955"/>
            <a:chExt cx="5661660" cy="208915"/>
          </a:xfrm>
        </p:grpSpPr>
        <p:sp>
          <p:nvSpPr>
            <p:cNvPr id="65" name="object 65"/>
            <p:cNvSpPr/>
            <p:nvPr/>
          </p:nvSpPr>
          <p:spPr>
            <a:xfrm>
              <a:off x="579120" y="28955"/>
              <a:ext cx="497205" cy="131445"/>
            </a:xfrm>
            <a:custGeom>
              <a:avLst/>
              <a:gdLst/>
              <a:ahLst/>
              <a:cxnLst/>
              <a:rect l="l" t="t" r="r" b="b"/>
              <a:pathLst>
                <a:path w="497205" h="131445">
                  <a:moveTo>
                    <a:pt x="0" y="131064"/>
                  </a:moveTo>
                  <a:lnTo>
                    <a:pt x="496823" y="131064"/>
                  </a:lnTo>
                  <a:lnTo>
                    <a:pt x="496823" y="0"/>
                  </a:lnTo>
                  <a:lnTo>
                    <a:pt x="0" y="0"/>
                  </a:lnTo>
                  <a:lnTo>
                    <a:pt x="0" y="131064"/>
                  </a:lnTo>
                  <a:close/>
                </a:path>
              </a:pathLst>
            </a:custGeom>
            <a:solidFill>
              <a:srgbClr val="CCC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330708" y="160019"/>
              <a:ext cx="5661660" cy="78105"/>
            </a:xfrm>
            <a:custGeom>
              <a:avLst/>
              <a:gdLst/>
              <a:ahLst/>
              <a:cxnLst/>
              <a:rect l="l" t="t" r="r" b="b"/>
              <a:pathLst>
                <a:path w="5661660" h="78104">
                  <a:moveTo>
                    <a:pt x="5661660" y="0"/>
                  </a:moveTo>
                  <a:lnTo>
                    <a:pt x="0" y="0"/>
                  </a:lnTo>
                  <a:lnTo>
                    <a:pt x="0" y="77724"/>
                  </a:lnTo>
                  <a:lnTo>
                    <a:pt x="5661660" y="77724"/>
                  </a:lnTo>
                  <a:lnTo>
                    <a:pt x="5661660" y="0"/>
                  </a:lnTo>
                  <a:close/>
                </a:path>
              </a:pathLst>
            </a:custGeom>
            <a:solidFill>
              <a:srgbClr val="0033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7" name="object 67"/>
          <p:cNvSpPr/>
          <p:nvPr/>
        </p:nvSpPr>
        <p:spPr>
          <a:xfrm>
            <a:off x="6996683" y="1703832"/>
            <a:ext cx="1473835" cy="108585"/>
          </a:xfrm>
          <a:custGeom>
            <a:avLst/>
            <a:gdLst/>
            <a:ahLst/>
            <a:cxnLst/>
            <a:rect l="l" t="t" r="r" b="b"/>
            <a:pathLst>
              <a:path w="1473834" h="108585">
                <a:moveTo>
                  <a:pt x="0" y="108203"/>
                </a:moveTo>
                <a:lnTo>
                  <a:pt x="1473707" y="108203"/>
                </a:lnTo>
                <a:lnTo>
                  <a:pt x="1473707" y="0"/>
                </a:lnTo>
                <a:lnTo>
                  <a:pt x="0" y="0"/>
                </a:lnTo>
                <a:lnTo>
                  <a:pt x="0" y="108203"/>
                </a:lnTo>
                <a:close/>
              </a:path>
            </a:pathLst>
          </a:custGeom>
          <a:solidFill>
            <a:srgbClr val="CC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8" name="object 68"/>
          <p:cNvGrpSpPr/>
          <p:nvPr/>
        </p:nvGrpSpPr>
        <p:grpSpPr>
          <a:xfrm>
            <a:off x="2947416" y="1473708"/>
            <a:ext cx="5663565" cy="230504"/>
            <a:chOff x="2947416" y="1473708"/>
            <a:chExt cx="5663565" cy="230504"/>
          </a:xfrm>
        </p:grpSpPr>
        <p:sp>
          <p:nvSpPr>
            <p:cNvPr id="69" name="object 69"/>
            <p:cNvSpPr/>
            <p:nvPr/>
          </p:nvSpPr>
          <p:spPr>
            <a:xfrm>
              <a:off x="6996683" y="1473708"/>
              <a:ext cx="1473835" cy="152400"/>
            </a:xfrm>
            <a:custGeom>
              <a:avLst/>
              <a:gdLst/>
              <a:ahLst/>
              <a:cxnLst/>
              <a:rect l="l" t="t" r="r" b="b"/>
              <a:pathLst>
                <a:path w="1473834" h="152400">
                  <a:moveTo>
                    <a:pt x="0" y="152400"/>
                  </a:moveTo>
                  <a:lnTo>
                    <a:pt x="1473707" y="152400"/>
                  </a:lnTo>
                  <a:lnTo>
                    <a:pt x="1473707" y="0"/>
                  </a:lnTo>
                  <a:lnTo>
                    <a:pt x="0" y="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CCC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2947416" y="1626108"/>
              <a:ext cx="5663565" cy="78105"/>
            </a:xfrm>
            <a:custGeom>
              <a:avLst/>
              <a:gdLst/>
              <a:ahLst/>
              <a:cxnLst/>
              <a:rect l="l" t="t" r="r" b="b"/>
              <a:pathLst>
                <a:path w="5663565" h="78105">
                  <a:moveTo>
                    <a:pt x="5663183" y="0"/>
                  </a:moveTo>
                  <a:lnTo>
                    <a:pt x="0" y="0"/>
                  </a:lnTo>
                  <a:lnTo>
                    <a:pt x="0" y="77724"/>
                  </a:lnTo>
                  <a:lnTo>
                    <a:pt x="5663183" y="77724"/>
                  </a:lnTo>
                  <a:lnTo>
                    <a:pt x="5663183" y="0"/>
                  </a:lnTo>
                  <a:close/>
                </a:path>
              </a:pathLst>
            </a:custGeom>
            <a:solidFill>
              <a:srgbClr val="0033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1" name="object 71"/>
          <p:cNvSpPr txBox="1"/>
          <p:nvPr/>
        </p:nvSpPr>
        <p:spPr>
          <a:xfrm>
            <a:off x="1080820" y="6571309"/>
            <a:ext cx="7198359" cy="1993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70"/>
              </a:lnSpc>
              <a:tabLst>
                <a:tab pos="2432050" algn="l"/>
                <a:tab pos="6999605" algn="l"/>
              </a:tabLst>
            </a:pPr>
            <a:r>
              <a:rPr sz="1500" spc="-7" baseline="5555" dirty="0">
                <a:solidFill>
                  <a:srgbClr val="800000"/>
                </a:solidFill>
                <a:latin typeface="Arial"/>
                <a:cs typeface="Arial"/>
              </a:rPr>
              <a:t>DI</a:t>
            </a:r>
            <a:r>
              <a:rPr sz="1500" spc="-15" baseline="5555" dirty="0">
                <a:solidFill>
                  <a:srgbClr val="800000"/>
                </a:solidFill>
                <a:latin typeface="Arial"/>
                <a:cs typeface="Arial"/>
              </a:rPr>
              <a:t>P</a:t>
            </a:r>
            <a:r>
              <a:rPr sz="1500" spc="-7" baseline="5555" dirty="0">
                <a:solidFill>
                  <a:srgbClr val="800000"/>
                </a:solidFill>
                <a:latin typeface="Arial"/>
                <a:cs typeface="Arial"/>
              </a:rPr>
              <a:t>, </a:t>
            </a:r>
            <a:r>
              <a:rPr sz="1500" spc="-22" baseline="5555" dirty="0">
                <a:solidFill>
                  <a:srgbClr val="800000"/>
                </a:solidFill>
                <a:latin typeface="Arial"/>
                <a:cs typeface="Arial"/>
              </a:rPr>
              <a:t>S</a:t>
            </a:r>
            <a:r>
              <a:rPr sz="1500" spc="-7" baseline="5555" dirty="0">
                <a:solidFill>
                  <a:srgbClr val="800000"/>
                </a:solidFill>
                <a:latin typeface="Arial"/>
                <a:cs typeface="Arial"/>
              </a:rPr>
              <a:t>pri</a:t>
            </a:r>
            <a:r>
              <a:rPr sz="1500" spc="-15" baseline="5555" dirty="0">
                <a:solidFill>
                  <a:srgbClr val="800000"/>
                </a:solidFill>
                <a:latin typeface="Arial"/>
                <a:cs typeface="Arial"/>
              </a:rPr>
              <a:t>n</a:t>
            </a:r>
            <a:r>
              <a:rPr sz="1500" spc="-7" baseline="5555" dirty="0">
                <a:solidFill>
                  <a:srgbClr val="800000"/>
                </a:solidFill>
                <a:latin typeface="Arial"/>
                <a:cs typeface="Arial"/>
              </a:rPr>
              <a:t>g</a:t>
            </a:r>
            <a:r>
              <a:rPr sz="1500" spc="7" baseline="5555" dirty="0">
                <a:solidFill>
                  <a:srgbClr val="800000"/>
                </a:solidFill>
                <a:latin typeface="Arial"/>
                <a:cs typeface="Arial"/>
              </a:rPr>
              <a:t> </a:t>
            </a:r>
            <a:r>
              <a:rPr sz="1500" spc="-7" baseline="5555" dirty="0">
                <a:solidFill>
                  <a:srgbClr val="800000"/>
                </a:solidFill>
                <a:latin typeface="Arial"/>
                <a:cs typeface="Arial"/>
              </a:rPr>
              <a:t>2</a:t>
            </a:r>
            <a:r>
              <a:rPr sz="1500" spc="-15" baseline="5555" dirty="0">
                <a:solidFill>
                  <a:srgbClr val="800000"/>
                </a:solidFill>
                <a:latin typeface="Arial"/>
                <a:cs typeface="Arial"/>
              </a:rPr>
              <a:t>0</a:t>
            </a:r>
            <a:r>
              <a:rPr sz="1500" spc="-7" baseline="5555" dirty="0">
                <a:solidFill>
                  <a:srgbClr val="800000"/>
                </a:solidFill>
                <a:latin typeface="Arial"/>
                <a:cs typeface="Arial"/>
              </a:rPr>
              <a:t>12</a:t>
            </a:r>
            <a:r>
              <a:rPr sz="1500" baseline="5555" dirty="0">
                <a:solidFill>
                  <a:srgbClr val="800000"/>
                </a:solidFill>
                <a:latin typeface="Arial"/>
                <a:cs typeface="Arial"/>
              </a:rPr>
              <a:t>	</a:t>
            </a:r>
            <a:r>
              <a:rPr sz="1000" spc="-5" dirty="0">
                <a:solidFill>
                  <a:srgbClr val="800000"/>
                </a:solidFill>
                <a:latin typeface="Arial"/>
                <a:cs typeface="Arial"/>
              </a:rPr>
              <a:t>GS &amp;</a:t>
            </a:r>
            <a:r>
              <a:rPr sz="1000" spc="-10" dirty="0">
                <a:solidFill>
                  <a:srgbClr val="800000"/>
                </a:solidFill>
                <a:latin typeface="Arial"/>
                <a:cs typeface="Arial"/>
              </a:rPr>
              <a:t> AS</a:t>
            </a:r>
            <a:r>
              <a:rPr sz="1000" spc="-5" dirty="0">
                <a:solidFill>
                  <a:srgbClr val="800000"/>
                </a:solidFill>
                <a:latin typeface="Arial"/>
                <a:cs typeface="Arial"/>
              </a:rPr>
              <a:t>, </a:t>
            </a:r>
            <a:r>
              <a:rPr sz="1000" spc="-15" dirty="0">
                <a:solidFill>
                  <a:srgbClr val="800000"/>
                </a:solidFill>
                <a:latin typeface="Arial"/>
                <a:cs typeface="Arial"/>
              </a:rPr>
              <a:t>B</a:t>
            </a:r>
            <a:r>
              <a:rPr sz="1000" spc="-5" dirty="0">
                <a:solidFill>
                  <a:srgbClr val="800000"/>
                </a:solidFill>
                <a:latin typeface="Arial"/>
                <a:cs typeface="Arial"/>
              </a:rPr>
              <a:t>a</a:t>
            </a:r>
            <a:r>
              <a:rPr sz="1000" spc="-10" dirty="0">
                <a:solidFill>
                  <a:srgbClr val="800000"/>
                </a:solidFill>
                <a:latin typeface="Arial"/>
                <a:cs typeface="Arial"/>
              </a:rPr>
              <a:t>h</a:t>
            </a:r>
            <a:r>
              <a:rPr sz="1000" spc="-5" dirty="0">
                <a:solidFill>
                  <a:srgbClr val="800000"/>
                </a:solidFill>
                <a:latin typeface="Arial"/>
                <a:cs typeface="Arial"/>
              </a:rPr>
              <a:t>r</a:t>
            </a:r>
            <a:r>
              <a:rPr sz="1000" spc="-10" dirty="0">
                <a:solidFill>
                  <a:srgbClr val="800000"/>
                </a:solidFill>
                <a:latin typeface="Arial"/>
                <a:cs typeface="Arial"/>
              </a:rPr>
              <a:t>i</a:t>
            </a:r>
            <a:r>
              <a:rPr sz="1000" spc="-5" dirty="0">
                <a:solidFill>
                  <a:srgbClr val="800000"/>
                </a:solidFill>
                <a:latin typeface="Arial"/>
                <a:cs typeface="Arial"/>
              </a:rPr>
              <a:t>a</a:t>
            </a:r>
            <a:r>
              <a:rPr sz="1000" spc="5" dirty="0">
                <a:solidFill>
                  <a:srgbClr val="800000"/>
                </a:solidFill>
                <a:latin typeface="Arial"/>
                <a:cs typeface="Arial"/>
              </a:rPr>
              <a:t> </a:t>
            </a:r>
            <a:r>
              <a:rPr sz="1000" spc="-5" dirty="0">
                <a:solidFill>
                  <a:srgbClr val="800000"/>
                </a:solidFill>
                <a:latin typeface="Arial"/>
                <a:cs typeface="Arial"/>
              </a:rPr>
              <a:t>Un</a:t>
            </a:r>
            <a:r>
              <a:rPr sz="1000" spc="-15" dirty="0">
                <a:solidFill>
                  <a:srgbClr val="800000"/>
                </a:solidFill>
                <a:latin typeface="Arial"/>
                <a:cs typeface="Arial"/>
              </a:rPr>
              <a:t>iv</a:t>
            </a:r>
            <a:r>
              <a:rPr sz="1000" spc="-5" dirty="0">
                <a:solidFill>
                  <a:srgbClr val="800000"/>
                </a:solidFill>
                <a:latin typeface="Arial"/>
                <a:cs typeface="Arial"/>
              </a:rPr>
              <a:t>er</a:t>
            </a:r>
            <a:r>
              <a:rPr sz="1000" dirty="0">
                <a:solidFill>
                  <a:srgbClr val="800000"/>
                </a:solidFill>
                <a:latin typeface="Arial"/>
                <a:cs typeface="Arial"/>
              </a:rPr>
              <a:t>s</a:t>
            </a:r>
            <a:r>
              <a:rPr sz="1000" spc="-10" dirty="0">
                <a:solidFill>
                  <a:srgbClr val="800000"/>
                </a:solidFill>
                <a:latin typeface="Arial"/>
                <a:cs typeface="Arial"/>
              </a:rPr>
              <a:t>i</a:t>
            </a:r>
            <a:r>
              <a:rPr sz="1000" spc="-5" dirty="0">
                <a:solidFill>
                  <a:srgbClr val="800000"/>
                </a:solidFill>
                <a:latin typeface="Arial"/>
                <a:cs typeface="Arial"/>
              </a:rPr>
              <a:t>t</a:t>
            </a:r>
            <a:r>
              <a:rPr sz="1000" spc="-40" dirty="0">
                <a:solidFill>
                  <a:srgbClr val="800000"/>
                </a:solidFill>
                <a:latin typeface="Arial"/>
                <a:cs typeface="Arial"/>
              </a:rPr>
              <a:t>y</a:t>
            </a:r>
            <a:r>
              <a:rPr sz="1000" spc="-5" dirty="0">
                <a:solidFill>
                  <a:srgbClr val="800000"/>
                </a:solidFill>
                <a:latin typeface="Arial"/>
                <a:cs typeface="Arial"/>
              </a:rPr>
              <a:t>,</a:t>
            </a:r>
            <a:r>
              <a:rPr sz="1000" spc="40" dirty="0">
                <a:solidFill>
                  <a:srgbClr val="800000"/>
                </a:solidFill>
                <a:latin typeface="Arial"/>
                <a:cs typeface="Arial"/>
              </a:rPr>
              <a:t> </a:t>
            </a:r>
            <a:r>
              <a:rPr sz="1000" spc="-5" dirty="0">
                <a:solidFill>
                  <a:srgbClr val="800000"/>
                </a:solidFill>
                <a:latin typeface="Arial"/>
                <a:cs typeface="Arial"/>
              </a:rPr>
              <a:t>Is</a:t>
            </a:r>
            <a:r>
              <a:rPr sz="1000" spc="-10" dirty="0">
                <a:solidFill>
                  <a:srgbClr val="800000"/>
                </a:solidFill>
                <a:latin typeface="Arial"/>
                <a:cs typeface="Arial"/>
              </a:rPr>
              <a:t>l</a:t>
            </a:r>
            <a:r>
              <a:rPr sz="1000" spc="-5" dirty="0">
                <a:solidFill>
                  <a:srgbClr val="800000"/>
                </a:solidFill>
                <a:latin typeface="Arial"/>
                <a:cs typeface="Arial"/>
              </a:rPr>
              <a:t>a</a:t>
            </a:r>
            <a:r>
              <a:rPr sz="1000" spc="10" dirty="0">
                <a:solidFill>
                  <a:srgbClr val="800000"/>
                </a:solidFill>
                <a:latin typeface="Arial"/>
                <a:cs typeface="Arial"/>
              </a:rPr>
              <a:t>m</a:t>
            </a:r>
            <a:r>
              <a:rPr sz="1000" spc="-5" dirty="0">
                <a:solidFill>
                  <a:srgbClr val="800000"/>
                </a:solidFill>
                <a:latin typeface="Arial"/>
                <a:cs typeface="Arial"/>
              </a:rPr>
              <a:t>b</a:t>
            </a:r>
            <a:r>
              <a:rPr sz="1000" spc="-10" dirty="0">
                <a:solidFill>
                  <a:srgbClr val="800000"/>
                </a:solidFill>
                <a:latin typeface="Arial"/>
                <a:cs typeface="Arial"/>
              </a:rPr>
              <a:t>a</a:t>
            </a:r>
            <a:r>
              <a:rPr sz="1000" spc="-5" dirty="0">
                <a:solidFill>
                  <a:srgbClr val="800000"/>
                </a:solidFill>
                <a:latin typeface="Arial"/>
                <a:cs typeface="Arial"/>
              </a:rPr>
              <a:t>d</a:t>
            </a:r>
            <a:r>
              <a:rPr sz="1000" dirty="0">
                <a:solidFill>
                  <a:srgbClr val="800000"/>
                </a:solidFill>
                <a:latin typeface="Arial"/>
                <a:cs typeface="Arial"/>
              </a:rPr>
              <a:t>	</a:t>
            </a:r>
            <a:r>
              <a:rPr sz="2100" spc="-7" baseline="1984" dirty="0">
                <a:solidFill>
                  <a:srgbClr val="800000"/>
                </a:solidFill>
                <a:latin typeface="Arial"/>
                <a:cs typeface="Arial"/>
              </a:rPr>
              <a:t>48</a:t>
            </a:r>
            <a:endParaRPr sz="2100" baseline="1984">
              <a:latin typeface="Arial"/>
              <a:cs typeface="Arial"/>
            </a:endParaRPr>
          </a:p>
        </p:txBody>
      </p:sp>
      <p:pic>
        <p:nvPicPr>
          <p:cNvPr id="72" name="object 7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01852" y="304800"/>
            <a:ext cx="8042147" cy="6553197"/>
          </a:xfrm>
          <a:prstGeom prst="rect">
            <a:avLst/>
          </a:prstGeom>
        </p:spPr>
      </p:pic>
      <p:grpSp>
        <p:nvGrpSpPr>
          <p:cNvPr id="73" name="object 73"/>
          <p:cNvGrpSpPr/>
          <p:nvPr/>
        </p:nvGrpSpPr>
        <p:grpSpPr>
          <a:xfrm>
            <a:off x="-4572" y="5786628"/>
            <a:ext cx="9153525" cy="1076325"/>
            <a:chOff x="-4572" y="5786628"/>
            <a:chExt cx="9153525" cy="1076325"/>
          </a:xfrm>
        </p:grpSpPr>
        <p:sp>
          <p:nvSpPr>
            <p:cNvPr id="74" name="object 74"/>
            <p:cNvSpPr/>
            <p:nvPr/>
          </p:nvSpPr>
          <p:spPr>
            <a:xfrm>
              <a:off x="0" y="5791200"/>
              <a:ext cx="9144000" cy="1066800"/>
            </a:xfrm>
            <a:custGeom>
              <a:avLst/>
              <a:gdLst/>
              <a:ahLst/>
              <a:cxnLst/>
              <a:rect l="l" t="t" r="r" b="b"/>
              <a:pathLst>
                <a:path w="9144000" h="1066800">
                  <a:moveTo>
                    <a:pt x="9144000" y="1066797"/>
                  </a:moveTo>
                  <a:lnTo>
                    <a:pt x="9144000" y="0"/>
                  </a:lnTo>
                  <a:lnTo>
                    <a:pt x="0" y="0"/>
                  </a:lnTo>
                  <a:lnTo>
                    <a:pt x="0" y="1066797"/>
                  </a:lnTo>
                  <a:lnTo>
                    <a:pt x="9144000" y="106679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0" y="5791200"/>
              <a:ext cx="9144000" cy="1066800"/>
            </a:xfrm>
            <a:custGeom>
              <a:avLst/>
              <a:gdLst/>
              <a:ahLst/>
              <a:cxnLst/>
              <a:rect l="l" t="t" r="r" b="b"/>
              <a:pathLst>
                <a:path w="9144000" h="1066800">
                  <a:moveTo>
                    <a:pt x="9144000" y="0"/>
                  </a:moveTo>
                  <a:lnTo>
                    <a:pt x="0" y="0"/>
                  </a:lnTo>
                  <a:lnTo>
                    <a:pt x="0" y="1066797"/>
                  </a:lnTo>
                </a:path>
              </a:pathLst>
            </a:custGeom>
            <a:ln w="914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6370320"/>
            <a:ext cx="342900" cy="9525"/>
          </a:xfrm>
          <a:custGeom>
            <a:avLst/>
            <a:gdLst/>
            <a:ahLst/>
            <a:cxnLst/>
            <a:rect l="l" t="t" r="r" b="b"/>
            <a:pathLst>
              <a:path w="342900" h="9525">
                <a:moveTo>
                  <a:pt x="342900" y="0"/>
                </a:moveTo>
                <a:lnTo>
                  <a:pt x="0" y="0"/>
                </a:lnTo>
                <a:lnTo>
                  <a:pt x="0" y="9143"/>
                </a:lnTo>
                <a:lnTo>
                  <a:pt x="342900" y="9143"/>
                </a:lnTo>
                <a:lnTo>
                  <a:pt x="342900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6414515"/>
            <a:ext cx="344170" cy="81280"/>
          </a:xfrm>
          <a:custGeom>
            <a:avLst/>
            <a:gdLst/>
            <a:ahLst/>
            <a:cxnLst/>
            <a:rect l="l" t="t" r="r" b="b"/>
            <a:pathLst>
              <a:path w="344170" h="81279">
                <a:moveTo>
                  <a:pt x="343662" y="60960"/>
                </a:moveTo>
                <a:lnTo>
                  <a:pt x="0" y="60960"/>
                </a:lnTo>
                <a:lnTo>
                  <a:pt x="0" y="80772"/>
                </a:lnTo>
                <a:lnTo>
                  <a:pt x="343662" y="80772"/>
                </a:lnTo>
                <a:lnTo>
                  <a:pt x="343662" y="60960"/>
                </a:lnTo>
                <a:close/>
              </a:path>
              <a:path w="344170" h="81279">
                <a:moveTo>
                  <a:pt x="343662" y="0"/>
                </a:moveTo>
                <a:lnTo>
                  <a:pt x="0" y="0"/>
                </a:lnTo>
                <a:lnTo>
                  <a:pt x="0" y="38100"/>
                </a:lnTo>
                <a:lnTo>
                  <a:pt x="343662" y="38100"/>
                </a:lnTo>
                <a:lnTo>
                  <a:pt x="343662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6219444"/>
            <a:ext cx="344170" cy="29209"/>
          </a:xfrm>
          <a:custGeom>
            <a:avLst/>
            <a:gdLst/>
            <a:ahLst/>
            <a:cxnLst/>
            <a:rect l="l" t="t" r="r" b="b"/>
            <a:pathLst>
              <a:path w="344170" h="29210">
                <a:moveTo>
                  <a:pt x="343662" y="0"/>
                </a:moveTo>
                <a:lnTo>
                  <a:pt x="0" y="0"/>
                </a:lnTo>
                <a:lnTo>
                  <a:pt x="0" y="28955"/>
                </a:lnTo>
                <a:lnTo>
                  <a:pt x="343662" y="28955"/>
                </a:lnTo>
                <a:lnTo>
                  <a:pt x="343662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6150864"/>
            <a:ext cx="342900" cy="12700"/>
          </a:xfrm>
          <a:custGeom>
            <a:avLst/>
            <a:gdLst/>
            <a:ahLst/>
            <a:cxnLst/>
            <a:rect l="l" t="t" r="r" b="b"/>
            <a:pathLst>
              <a:path w="342900" h="12700">
                <a:moveTo>
                  <a:pt x="342900" y="0"/>
                </a:moveTo>
                <a:lnTo>
                  <a:pt x="0" y="0"/>
                </a:lnTo>
                <a:lnTo>
                  <a:pt x="0" y="12192"/>
                </a:lnTo>
                <a:lnTo>
                  <a:pt x="342900" y="12192"/>
                </a:lnTo>
                <a:lnTo>
                  <a:pt x="342900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6294120"/>
            <a:ext cx="344170" cy="20320"/>
          </a:xfrm>
          <a:custGeom>
            <a:avLst/>
            <a:gdLst/>
            <a:ahLst/>
            <a:cxnLst/>
            <a:rect l="l" t="t" r="r" b="b"/>
            <a:pathLst>
              <a:path w="344170" h="20320">
                <a:moveTo>
                  <a:pt x="343662" y="0"/>
                </a:moveTo>
                <a:lnTo>
                  <a:pt x="0" y="0"/>
                </a:lnTo>
                <a:lnTo>
                  <a:pt x="0" y="19811"/>
                </a:lnTo>
                <a:lnTo>
                  <a:pt x="343662" y="19811"/>
                </a:lnTo>
                <a:lnTo>
                  <a:pt x="343662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0" y="5462015"/>
            <a:ext cx="344170" cy="66040"/>
          </a:xfrm>
          <a:custGeom>
            <a:avLst/>
            <a:gdLst/>
            <a:ahLst/>
            <a:cxnLst/>
            <a:rect l="l" t="t" r="r" b="b"/>
            <a:pathLst>
              <a:path w="344170" h="66039">
                <a:moveTo>
                  <a:pt x="342900" y="56388"/>
                </a:moveTo>
                <a:lnTo>
                  <a:pt x="0" y="56388"/>
                </a:lnTo>
                <a:lnTo>
                  <a:pt x="0" y="65532"/>
                </a:lnTo>
                <a:lnTo>
                  <a:pt x="342900" y="65532"/>
                </a:lnTo>
                <a:lnTo>
                  <a:pt x="342900" y="56388"/>
                </a:lnTo>
                <a:close/>
              </a:path>
              <a:path w="344170" h="66039">
                <a:moveTo>
                  <a:pt x="343662" y="0"/>
                </a:moveTo>
                <a:lnTo>
                  <a:pt x="0" y="0"/>
                </a:lnTo>
                <a:lnTo>
                  <a:pt x="0" y="38100"/>
                </a:lnTo>
                <a:lnTo>
                  <a:pt x="343662" y="38100"/>
                </a:lnTo>
                <a:lnTo>
                  <a:pt x="343662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0" y="6076188"/>
            <a:ext cx="344170" cy="20320"/>
          </a:xfrm>
          <a:custGeom>
            <a:avLst/>
            <a:gdLst/>
            <a:ahLst/>
            <a:cxnLst/>
            <a:rect l="l" t="t" r="r" b="b"/>
            <a:pathLst>
              <a:path w="344170" h="20320">
                <a:moveTo>
                  <a:pt x="343662" y="0"/>
                </a:moveTo>
                <a:lnTo>
                  <a:pt x="0" y="0"/>
                </a:lnTo>
                <a:lnTo>
                  <a:pt x="0" y="19812"/>
                </a:lnTo>
                <a:lnTo>
                  <a:pt x="343662" y="19812"/>
                </a:lnTo>
                <a:lnTo>
                  <a:pt x="343662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0" y="5870447"/>
            <a:ext cx="344170" cy="29209"/>
          </a:xfrm>
          <a:custGeom>
            <a:avLst/>
            <a:gdLst/>
            <a:ahLst/>
            <a:cxnLst/>
            <a:rect l="l" t="t" r="r" b="b"/>
            <a:pathLst>
              <a:path w="344170" h="29210">
                <a:moveTo>
                  <a:pt x="343662" y="0"/>
                </a:moveTo>
                <a:lnTo>
                  <a:pt x="0" y="0"/>
                </a:lnTo>
                <a:lnTo>
                  <a:pt x="0" y="28955"/>
                </a:lnTo>
                <a:lnTo>
                  <a:pt x="343662" y="28955"/>
                </a:lnTo>
                <a:lnTo>
                  <a:pt x="343662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0" y="5750052"/>
            <a:ext cx="342900" cy="12700"/>
          </a:xfrm>
          <a:custGeom>
            <a:avLst/>
            <a:gdLst/>
            <a:ahLst/>
            <a:cxnLst/>
            <a:rect l="l" t="t" r="r" b="b"/>
            <a:pathLst>
              <a:path w="342900" h="12700">
                <a:moveTo>
                  <a:pt x="342900" y="0"/>
                </a:moveTo>
                <a:lnTo>
                  <a:pt x="0" y="0"/>
                </a:lnTo>
                <a:lnTo>
                  <a:pt x="0" y="12192"/>
                </a:lnTo>
                <a:lnTo>
                  <a:pt x="342900" y="12192"/>
                </a:lnTo>
                <a:lnTo>
                  <a:pt x="342900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0" y="6047232"/>
            <a:ext cx="342900" cy="9525"/>
          </a:xfrm>
          <a:custGeom>
            <a:avLst/>
            <a:gdLst/>
            <a:ahLst/>
            <a:cxnLst/>
            <a:rect l="l" t="t" r="r" b="b"/>
            <a:pathLst>
              <a:path w="342900" h="9525">
                <a:moveTo>
                  <a:pt x="342900" y="0"/>
                </a:moveTo>
                <a:lnTo>
                  <a:pt x="0" y="0"/>
                </a:lnTo>
                <a:lnTo>
                  <a:pt x="0" y="9143"/>
                </a:lnTo>
                <a:lnTo>
                  <a:pt x="342900" y="9143"/>
                </a:lnTo>
                <a:lnTo>
                  <a:pt x="342900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0" y="5550408"/>
            <a:ext cx="342900" cy="12700"/>
          </a:xfrm>
          <a:custGeom>
            <a:avLst/>
            <a:gdLst/>
            <a:ahLst/>
            <a:cxnLst/>
            <a:rect l="l" t="t" r="r" b="b"/>
            <a:pathLst>
              <a:path w="342900" h="12700">
                <a:moveTo>
                  <a:pt x="342900" y="0"/>
                </a:moveTo>
                <a:lnTo>
                  <a:pt x="0" y="0"/>
                </a:lnTo>
                <a:lnTo>
                  <a:pt x="0" y="12192"/>
                </a:lnTo>
                <a:lnTo>
                  <a:pt x="342900" y="12192"/>
                </a:lnTo>
                <a:lnTo>
                  <a:pt x="342900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0" y="5635752"/>
            <a:ext cx="342900" cy="12700"/>
          </a:xfrm>
          <a:custGeom>
            <a:avLst/>
            <a:gdLst/>
            <a:ahLst/>
            <a:cxnLst/>
            <a:rect l="l" t="t" r="r" b="b"/>
            <a:pathLst>
              <a:path w="342900" h="12700">
                <a:moveTo>
                  <a:pt x="342900" y="0"/>
                </a:moveTo>
                <a:lnTo>
                  <a:pt x="0" y="0"/>
                </a:lnTo>
                <a:lnTo>
                  <a:pt x="0" y="12192"/>
                </a:lnTo>
                <a:lnTo>
                  <a:pt x="342900" y="12192"/>
                </a:lnTo>
                <a:lnTo>
                  <a:pt x="342900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0" y="5917691"/>
            <a:ext cx="344170" cy="48895"/>
          </a:xfrm>
          <a:custGeom>
            <a:avLst/>
            <a:gdLst/>
            <a:ahLst/>
            <a:cxnLst/>
            <a:rect l="l" t="t" r="r" b="b"/>
            <a:pathLst>
              <a:path w="344170" h="48895">
                <a:moveTo>
                  <a:pt x="342900" y="0"/>
                </a:moveTo>
                <a:lnTo>
                  <a:pt x="0" y="0"/>
                </a:lnTo>
                <a:lnTo>
                  <a:pt x="0" y="9144"/>
                </a:lnTo>
                <a:lnTo>
                  <a:pt x="342900" y="9144"/>
                </a:lnTo>
                <a:lnTo>
                  <a:pt x="342900" y="0"/>
                </a:lnTo>
                <a:close/>
              </a:path>
              <a:path w="344170" h="48895">
                <a:moveTo>
                  <a:pt x="343662" y="28956"/>
                </a:moveTo>
                <a:lnTo>
                  <a:pt x="0" y="28956"/>
                </a:lnTo>
                <a:lnTo>
                  <a:pt x="0" y="48768"/>
                </a:lnTo>
                <a:lnTo>
                  <a:pt x="343662" y="48768"/>
                </a:lnTo>
                <a:lnTo>
                  <a:pt x="343662" y="28956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0" y="5269991"/>
            <a:ext cx="344170" cy="125095"/>
          </a:xfrm>
          <a:custGeom>
            <a:avLst/>
            <a:gdLst/>
            <a:ahLst/>
            <a:cxnLst/>
            <a:rect l="l" t="t" r="r" b="b"/>
            <a:pathLst>
              <a:path w="344170" h="125095">
                <a:moveTo>
                  <a:pt x="342900" y="0"/>
                </a:moveTo>
                <a:lnTo>
                  <a:pt x="0" y="0"/>
                </a:lnTo>
                <a:lnTo>
                  <a:pt x="0" y="9144"/>
                </a:lnTo>
                <a:lnTo>
                  <a:pt x="342900" y="9144"/>
                </a:lnTo>
                <a:lnTo>
                  <a:pt x="342900" y="0"/>
                </a:lnTo>
                <a:close/>
              </a:path>
              <a:path w="344170" h="125095">
                <a:moveTo>
                  <a:pt x="343662" y="105156"/>
                </a:moveTo>
                <a:lnTo>
                  <a:pt x="0" y="105156"/>
                </a:lnTo>
                <a:lnTo>
                  <a:pt x="0" y="124968"/>
                </a:lnTo>
                <a:lnTo>
                  <a:pt x="343662" y="124968"/>
                </a:lnTo>
                <a:lnTo>
                  <a:pt x="343662" y="105156"/>
                </a:lnTo>
                <a:close/>
              </a:path>
              <a:path w="344170" h="125095">
                <a:moveTo>
                  <a:pt x="343662" y="44196"/>
                </a:moveTo>
                <a:lnTo>
                  <a:pt x="0" y="44196"/>
                </a:lnTo>
                <a:lnTo>
                  <a:pt x="0" y="82296"/>
                </a:lnTo>
                <a:lnTo>
                  <a:pt x="343662" y="82296"/>
                </a:lnTo>
                <a:lnTo>
                  <a:pt x="343662" y="44196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0" y="5119115"/>
            <a:ext cx="344170" cy="29209"/>
          </a:xfrm>
          <a:custGeom>
            <a:avLst/>
            <a:gdLst/>
            <a:ahLst/>
            <a:cxnLst/>
            <a:rect l="l" t="t" r="r" b="b"/>
            <a:pathLst>
              <a:path w="344170" h="29210">
                <a:moveTo>
                  <a:pt x="343662" y="0"/>
                </a:moveTo>
                <a:lnTo>
                  <a:pt x="0" y="0"/>
                </a:lnTo>
                <a:lnTo>
                  <a:pt x="0" y="28955"/>
                </a:lnTo>
                <a:lnTo>
                  <a:pt x="343662" y="28955"/>
                </a:lnTo>
                <a:lnTo>
                  <a:pt x="343662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0" y="5050535"/>
            <a:ext cx="342900" cy="12700"/>
          </a:xfrm>
          <a:custGeom>
            <a:avLst/>
            <a:gdLst/>
            <a:ahLst/>
            <a:cxnLst/>
            <a:rect l="l" t="t" r="r" b="b"/>
            <a:pathLst>
              <a:path w="342900" h="12700">
                <a:moveTo>
                  <a:pt x="342900" y="0"/>
                </a:moveTo>
                <a:lnTo>
                  <a:pt x="0" y="0"/>
                </a:lnTo>
                <a:lnTo>
                  <a:pt x="0" y="12191"/>
                </a:lnTo>
                <a:lnTo>
                  <a:pt x="342900" y="12191"/>
                </a:lnTo>
                <a:lnTo>
                  <a:pt x="342900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0" y="5195315"/>
            <a:ext cx="344170" cy="20320"/>
          </a:xfrm>
          <a:custGeom>
            <a:avLst/>
            <a:gdLst/>
            <a:ahLst/>
            <a:cxnLst/>
            <a:rect l="l" t="t" r="r" b="b"/>
            <a:pathLst>
              <a:path w="344170" h="20320">
                <a:moveTo>
                  <a:pt x="343662" y="0"/>
                </a:moveTo>
                <a:lnTo>
                  <a:pt x="0" y="0"/>
                </a:lnTo>
                <a:lnTo>
                  <a:pt x="0" y="19811"/>
                </a:lnTo>
                <a:lnTo>
                  <a:pt x="343662" y="19811"/>
                </a:lnTo>
                <a:lnTo>
                  <a:pt x="343662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0" y="4418076"/>
            <a:ext cx="342900" cy="9525"/>
          </a:xfrm>
          <a:custGeom>
            <a:avLst/>
            <a:gdLst/>
            <a:ahLst/>
            <a:cxnLst/>
            <a:rect l="l" t="t" r="r" b="b"/>
            <a:pathLst>
              <a:path w="342900" h="9525">
                <a:moveTo>
                  <a:pt x="342900" y="0"/>
                </a:moveTo>
                <a:lnTo>
                  <a:pt x="0" y="0"/>
                </a:lnTo>
                <a:lnTo>
                  <a:pt x="0" y="9144"/>
                </a:lnTo>
                <a:lnTo>
                  <a:pt x="342900" y="9144"/>
                </a:lnTo>
                <a:lnTo>
                  <a:pt x="342900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0" y="4975859"/>
            <a:ext cx="344170" cy="20320"/>
          </a:xfrm>
          <a:custGeom>
            <a:avLst/>
            <a:gdLst/>
            <a:ahLst/>
            <a:cxnLst/>
            <a:rect l="l" t="t" r="r" b="b"/>
            <a:pathLst>
              <a:path w="344170" h="20320">
                <a:moveTo>
                  <a:pt x="343662" y="0"/>
                </a:moveTo>
                <a:lnTo>
                  <a:pt x="0" y="0"/>
                </a:lnTo>
                <a:lnTo>
                  <a:pt x="0" y="19812"/>
                </a:lnTo>
                <a:lnTo>
                  <a:pt x="343662" y="19812"/>
                </a:lnTo>
                <a:lnTo>
                  <a:pt x="343662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0" y="4771644"/>
            <a:ext cx="344170" cy="29209"/>
          </a:xfrm>
          <a:custGeom>
            <a:avLst/>
            <a:gdLst/>
            <a:ahLst/>
            <a:cxnLst/>
            <a:rect l="l" t="t" r="r" b="b"/>
            <a:pathLst>
              <a:path w="344170" h="29210">
                <a:moveTo>
                  <a:pt x="343662" y="0"/>
                </a:moveTo>
                <a:lnTo>
                  <a:pt x="0" y="0"/>
                </a:lnTo>
                <a:lnTo>
                  <a:pt x="0" y="28955"/>
                </a:lnTo>
                <a:lnTo>
                  <a:pt x="343662" y="28955"/>
                </a:lnTo>
                <a:lnTo>
                  <a:pt x="343662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0" y="4649723"/>
            <a:ext cx="342900" cy="12700"/>
          </a:xfrm>
          <a:custGeom>
            <a:avLst/>
            <a:gdLst/>
            <a:ahLst/>
            <a:cxnLst/>
            <a:rect l="l" t="t" r="r" b="b"/>
            <a:pathLst>
              <a:path w="342900" h="12700">
                <a:moveTo>
                  <a:pt x="342900" y="0"/>
                </a:moveTo>
                <a:lnTo>
                  <a:pt x="0" y="0"/>
                </a:lnTo>
                <a:lnTo>
                  <a:pt x="0" y="12191"/>
                </a:lnTo>
                <a:lnTo>
                  <a:pt x="342900" y="12191"/>
                </a:lnTo>
                <a:lnTo>
                  <a:pt x="342900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0" y="4946903"/>
            <a:ext cx="342900" cy="9525"/>
          </a:xfrm>
          <a:custGeom>
            <a:avLst/>
            <a:gdLst/>
            <a:ahLst/>
            <a:cxnLst/>
            <a:rect l="l" t="t" r="r" b="b"/>
            <a:pathLst>
              <a:path w="342900" h="9525">
                <a:moveTo>
                  <a:pt x="342900" y="0"/>
                </a:moveTo>
                <a:lnTo>
                  <a:pt x="0" y="0"/>
                </a:lnTo>
                <a:lnTo>
                  <a:pt x="0" y="9144"/>
                </a:lnTo>
                <a:lnTo>
                  <a:pt x="342900" y="9144"/>
                </a:lnTo>
                <a:lnTo>
                  <a:pt x="342900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0" y="4450079"/>
            <a:ext cx="342900" cy="12700"/>
          </a:xfrm>
          <a:custGeom>
            <a:avLst/>
            <a:gdLst/>
            <a:ahLst/>
            <a:cxnLst/>
            <a:rect l="l" t="t" r="r" b="b"/>
            <a:pathLst>
              <a:path w="342900" h="12700">
                <a:moveTo>
                  <a:pt x="342900" y="0"/>
                </a:moveTo>
                <a:lnTo>
                  <a:pt x="0" y="0"/>
                </a:lnTo>
                <a:lnTo>
                  <a:pt x="0" y="12192"/>
                </a:lnTo>
                <a:lnTo>
                  <a:pt x="342900" y="12192"/>
                </a:lnTo>
                <a:lnTo>
                  <a:pt x="342900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0" y="4535423"/>
            <a:ext cx="342900" cy="12700"/>
          </a:xfrm>
          <a:custGeom>
            <a:avLst/>
            <a:gdLst/>
            <a:ahLst/>
            <a:cxnLst/>
            <a:rect l="l" t="t" r="r" b="b"/>
            <a:pathLst>
              <a:path w="342900" h="12700">
                <a:moveTo>
                  <a:pt x="342900" y="0"/>
                </a:moveTo>
                <a:lnTo>
                  <a:pt x="0" y="0"/>
                </a:lnTo>
                <a:lnTo>
                  <a:pt x="0" y="12191"/>
                </a:lnTo>
                <a:lnTo>
                  <a:pt x="342900" y="12191"/>
                </a:lnTo>
                <a:lnTo>
                  <a:pt x="342900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0" y="4818888"/>
            <a:ext cx="344170" cy="47625"/>
          </a:xfrm>
          <a:custGeom>
            <a:avLst/>
            <a:gdLst/>
            <a:ahLst/>
            <a:cxnLst/>
            <a:rect l="l" t="t" r="r" b="b"/>
            <a:pathLst>
              <a:path w="344170" h="47625">
                <a:moveTo>
                  <a:pt x="342900" y="0"/>
                </a:moveTo>
                <a:lnTo>
                  <a:pt x="0" y="0"/>
                </a:lnTo>
                <a:lnTo>
                  <a:pt x="0" y="9156"/>
                </a:lnTo>
                <a:lnTo>
                  <a:pt x="342900" y="9156"/>
                </a:lnTo>
                <a:lnTo>
                  <a:pt x="342900" y="0"/>
                </a:lnTo>
                <a:close/>
              </a:path>
              <a:path w="344170" h="47625">
                <a:moveTo>
                  <a:pt x="343662" y="27432"/>
                </a:moveTo>
                <a:lnTo>
                  <a:pt x="0" y="27432"/>
                </a:lnTo>
                <a:lnTo>
                  <a:pt x="0" y="47244"/>
                </a:lnTo>
                <a:lnTo>
                  <a:pt x="343662" y="47244"/>
                </a:lnTo>
                <a:lnTo>
                  <a:pt x="343662" y="27432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0" y="4183379"/>
            <a:ext cx="344170" cy="29209"/>
          </a:xfrm>
          <a:custGeom>
            <a:avLst/>
            <a:gdLst/>
            <a:ahLst/>
            <a:cxnLst/>
            <a:rect l="l" t="t" r="r" b="b"/>
            <a:pathLst>
              <a:path w="344170" h="29210">
                <a:moveTo>
                  <a:pt x="343662" y="0"/>
                </a:moveTo>
                <a:lnTo>
                  <a:pt x="0" y="0"/>
                </a:lnTo>
                <a:lnTo>
                  <a:pt x="0" y="28956"/>
                </a:lnTo>
                <a:lnTo>
                  <a:pt x="343662" y="28956"/>
                </a:lnTo>
                <a:lnTo>
                  <a:pt x="343662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0" y="4062984"/>
            <a:ext cx="342900" cy="12700"/>
          </a:xfrm>
          <a:custGeom>
            <a:avLst/>
            <a:gdLst/>
            <a:ahLst/>
            <a:cxnLst/>
            <a:rect l="l" t="t" r="r" b="b"/>
            <a:pathLst>
              <a:path w="342900" h="12700">
                <a:moveTo>
                  <a:pt x="342900" y="0"/>
                </a:moveTo>
                <a:lnTo>
                  <a:pt x="0" y="0"/>
                </a:lnTo>
                <a:lnTo>
                  <a:pt x="0" y="12191"/>
                </a:lnTo>
                <a:lnTo>
                  <a:pt x="342900" y="12191"/>
                </a:lnTo>
                <a:lnTo>
                  <a:pt x="342900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0" y="3948684"/>
            <a:ext cx="342900" cy="12700"/>
          </a:xfrm>
          <a:custGeom>
            <a:avLst/>
            <a:gdLst/>
            <a:ahLst/>
            <a:cxnLst/>
            <a:rect l="l" t="t" r="r" b="b"/>
            <a:pathLst>
              <a:path w="342900" h="12700">
                <a:moveTo>
                  <a:pt x="342900" y="0"/>
                </a:moveTo>
                <a:lnTo>
                  <a:pt x="0" y="0"/>
                </a:lnTo>
                <a:lnTo>
                  <a:pt x="0" y="12191"/>
                </a:lnTo>
                <a:lnTo>
                  <a:pt x="342900" y="12191"/>
                </a:lnTo>
                <a:lnTo>
                  <a:pt x="342900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0" y="4230623"/>
            <a:ext cx="342900" cy="9525"/>
          </a:xfrm>
          <a:custGeom>
            <a:avLst/>
            <a:gdLst/>
            <a:ahLst/>
            <a:cxnLst/>
            <a:rect l="l" t="t" r="r" b="b"/>
            <a:pathLst>
              <a:path w="342900" h="9525">
                <a:moveTo>
                  <a:pt x="342900" y="0"/>
                </a:moveTo>
                <a:lnTo>
                  <a:pt x="0" y="0"/>
                </a:lnTo>
                <a:lnTo>
                  <a:pt x="0" y="9143"/>
                </a:lnTo>
                <a:lnTo>
                  <a:pt x="342900" y="9143"/>
                </a:lnTo>
                <a:lnTo>
                  <a:pt x="342900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0" y="3753611"/>
            <a:ext cx="344170" cy="125095"/>
          </a:xfrm>
          <a:custGeom>
            <a:avLst/>
            <a:gdLst/>
            <a:ahLst/>
            <a:cxnLst/>
            <a:rect l="l" t="t" r="r" b="b"/>
            <a:pathLst>
              <a:path w="344170" h="125095">
                <a:moveTo>
                  <a:pt x="342900" y="0"/>
                </a:moveTo>
                <a:lnTo>
                  <a:pt x="0" y="0"/>
                </a:lnTo>
                <a:lnTo>
                  <a:pt x="0" y="9144"/>
                </a:lnTo>
                <a:lnTo>
                  <a:pt x="342900" y="9144"/>
                </a:lnTo>
                <a:lnTo>
                  <a:pt x="342900" y="0"/>
                </a:lnTo>
                <a:close/>
              </a:path>
              <a:path w="344170" h="125095">
                <a:moveTo>
                  <a:pt x="343662" y="105156"/>
                </a:moveTo>
                <a:lnTo>
                  <a:pt x="0" y="105156"/>
                </a:lnTo>
                <a:lnTo>
                  <a:pt x="0" y="124968"/>
                </a:lnTo>
                <a:lnTo>
                  <a:pt x="343662" y="124968"/>
                </a:lnTo>
                <a:lnTo>
                  <a:pt x="343662" y="105156"/>
                </a:lnTo>
                <a:close/>
              </a:path>
              <a:path w="344170" h="125095">
                <a:moveTo>
                  <a:pt x="343662" y="42672"/>
                </a:moveTo>
                <a:lnTo>
                  <a:pt x="0" y="42672"/>
                </a:lnTo>
                <a:lnTo>
                  <a:pt x="0" y="80772"/>
                </a:lnTo>
                <a:lnTo>
                  <a:pt x="343662" y="80772"/>
                </a:lnTo>
                <a:lnTo>
                  <a:pt x="343662" y="42672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0" y="3601211"/>
            <a:ext cx="344170" cy="29209"/>
          </a:xfrm>
          <a:custGeom>
            <a:avLst/>
            <a:gdLst/>
            <a:ahLst/>
            <a:cxnLst/>
            <a:rect l="l" t="t" r="r" b="b"/>
            <a:pathLst>
              <a:path w="344170" h="29210">
                <a:moveTo>
                  <a:pt x="343662" y="0"/>
                </a:moveTo>
                <a:lnTo>
                  <a:pt x="0" y="0"/>
                </a:lnTo>
                <a:lnTo>
                  <a:pt x="0" y="28955"/>
                </a:lnTo>
                <a:lnTo>
                  <a:pt x="343662" y="28955"/>
                </a:lnTo>
                <a:lnTo>
                  <a:pt x="343662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0" y="3532632"/>
            <a:ext cx="342900" cy="12700"/>
          </a:xfrm>
          <a:custGeom>
            <a:avLst/>
            <a:gdLst/>
            <a:ahLst/>
            <a:cxnLst/>
            <a:rect l="l" t="t" r="r" b="b"/>
            <a:pathLst>
              <a:path w="342900" h="12700">
                <a:moveTo>
                  <a:pt x="342900" y="0"/>
                </a:moveTo>
                <a:lnTo>
                  <a:pt x="0" y="0"/>
                </a:lnTo>
                <a:lnTo>
                  <a:pt x="0" y="12192"/>
                </a:lnTo>
                <a:lnTo>
                  <a:pt x="342900" y="12192"/>
                </a:lnTo>
                <a:lnTo>
                  <a:pt x="342900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0" y="3677411"/>
            <a:ext cx="344170" cy="20320"/>
          </a:xfrm>
          <a:custGeom>
            <a:avLst/>
            <a:gdLst/>
            <a:ahLst/>
            <a:cxnLst/>
            <a:rect l="l" t="t" r="r" b="b"/>
            <a:pathLst>
              <a:path w="344170" h="20320">
                <a:moveTo>
                  <a:pt x="343662" y="0"/>
                </a:moveTo>
                <a:lnTo>
                  <a:pt x="0" y="0"/>
                </a:lnTo>
                <a:lnTo>
                  <a:pt x="0" y="19812"/>
                </a:lnTo>
                <a:lnTo>
                  <a:pt x="343662" y="19812"/>
                </a:lnTo>
                <a:lnTo>
                  <a:pt x="343662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0" y="3457955"/>
            <a:ext cx="344170" cy="20320"/>
          </a:xfrm>
          <a:custGeom>
            <a:avLst/>
            <a:gdLst/>
            <a:ahLst/>
            <a:cxnLst/>
            <a:rect l="l" t="t" r="r" b="b"/>
            <a:pathLst>
              <a:path w="344170" h="20320">
                <a:moveTo>
                  <a:pt x="343662" y="0"/>
                </a:moveTo>
                <a:lnTo>
                  <a:pt x="0" y="0"/>
                </a:lnTo>
                <a:lnTo>
                  <a:pt x="0" y="19811"/>
                </a:lnTo>
                <a:lnTo>
                  <a:pt x="343662" y="19811"/>
                </a:lnTo>
                <a:lnTo>
                  <a:pt x="343662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0" y="3253740"/>
            <a:ext cx="344170" cy="29209"/>
          </a:xfrm>
          <a:custGeom>
            <a:avLst/>
            <a:gdLst/>
            <a:ahLst/>
            <a:cxnLst/>
            <a:rect l="l" t="t" r="r" b="b"/>
            <a:pathLst>
              <a:path w="344170" h="29210">
                <a:moveTo>
                  <a:pt x="343662" y="0"/>
                </a:moveTo>
                <a:lnTo>
                  <a:pt x="0" y="0"/>
                </a:lnTo>
                <a:lnTo>
                  <a:pt x="0" y="28955"/>
                </a:lnTo>
                <a:lnTo>
                  <a:pt x="343662" y="28955"/>
                </a:lnTo>
                <a:lnTo>
                  <a:pt x="343662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0" y="3429000"/>
            <a:ext cx="342900" cy="9525"/>
          </a:xfrm>
          <a:custGeom>
            <a:avLst/>
            <a:gdLst/>
            <a:ahLst/>
            <a:cxnLst/>
            <a:rect l="l" t="t" r="r" b="b"/>
            <a:pathLst>
              <a:path w="342900" h="9525">
                <a:moveTo>
                  <a:pt x="342900" y="0"/>
                </a:moveTo>
                <a:lnTo>
                  <a:pt x="0" y="0"/>
                </a:lnTo>
                <a:lnTo>
                  <a:pt x="0" y="9144"/>
                </a:lnTo>
                <a:lnTo>
                  <a:pt x="342900" y="9144"/>
                </a:lnTo>
                <a:lnTo>
                  <a:pt x="342900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0" y="3300983"/>
            <a:ext cx="344170" cy="48895"/>
          </a:xfrm>
          <a:custGeom>
            <a:avLst/>
            <a:gdLst/>
            <a:ahLst/>
            <a:cxnLst/>
            <a:rect l="l" t="t" r="r" b="b"/>
            <a:pathLst>
              <a:path w="344170" h="48895">
                <a:moveTo>
                  <a:pt x="342900" y="0"/>
                </a:moveTo>
                <a:lnTo>
                  <a:pt x="0" y="0"/>
                </a:lnTo>
                <a:lnTo>
                  <a:pt x="0" y="9144"/>
                </a:lnTo>
                <a:lnTo>
                  <a:pt x="342900" y="9144"/>
                </a:lnTo>
                <a:lnTo>
                  <a:pt x="342900" y="0"/>
                </a:lnTo>
                <a:close/>
              </a:path>
              <a:path w="344170" h="48895">
                <a:moveTo>
                  <a:pt x="343662" y="28968"/>
                </a:moveTo>
                <a:lnTo>
                  <a:pt x="0" y="28968"/>
                </a:lnTo>
                <a:lnTo>
                  <a:pt x="0" y="48768"/>
                </a:lnTo>
                <a:lnTo>
                  <a:pt x="343662" y="48768"/>
                </a:lnTo>
                <a:lnTo>
                  <a:pt x="343662" y="28968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0" y="3080003"/>
            <a:ext cx="344170" cy="125095"/>
          </a:xfrm>
          <a:custGeom>
            <a:avLst/>
            <a:gdLst/>
            <a:ahLst/>
            <a:cxnLst/>
            <a:rect l="l" t="t" r="r" b="b"/>
            <a:pathLst>
              <a:path w="344170" h="125094">
                <a:moveTo>
                  <a:pt x="342900" y="0"/>
                </a:moveTo>
                <a:lnTo>
                  <a:pt x="0" y="0"/>
                </a:lnTo>
                <a:lnTo>
                  <a:pt x="0" y="9144"/>
                </a:lnTo>
                <a:lnTo>
                  <a:pt x="342900" y="9144"/>
                </a:lnTo>
                <a:lnTo>
                  <a:pt x="342900" y="0"/>
                </a:lnTo>
                <a:close/>
              </a:path>
              <a:path w="344170" h="125094">
                <a:moveTo>
                  <a:pt x="343662" y="105156"/>
                </a:moveTo>
                <a:lnTo>
                  <a:pt x="0" y="105156"/>
                </a:lnTo>
                <a:lnTo>
                  <a:pt x="0" y="124968"/>
                </a:lnTo>
                <a:lnTo>
                  <a:pt x="343662" y="124968"/>
                </a:lnTo>
                <a:lnTo>
                  <a:pt x="343662" y="105156"/>
                </a:lnTo>
                <a:close/>
              </a:path>
              <a:path w="344170" h="125094">
                <a:moveTo>
                  <a:pt x="343662" y="42672"/>
                </a:moveTo>
                <a:lnTo>
                  <a:pt x="0" y="42672"/>
                </a:lnTo>
                <a:lnTo>
                  <a:pt x="0" y="80772"/>
                </a:lnTo>
                <a:lnTo>
                  <a:pt x="343662" y="80772"/>
                </a:lnTo>
                <a:lnTo>
                  <a:pt x="343662" y="42672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0" y="2927604"/>
            <a:ext cx="344170" cy="29209"/>
          </a:xfrm>
          <a:custGeom>
            <a:avLst/>
            <a:gdLst/>
            <a:ahLst/>
            <a:cxnLst/>
            <a:rect l="l" t="t" r="r" b="b"/>
            <a:pathLst>
              <a:path w="344170" h="29210">
                <a:moveTo>
                  <a:pt x="343662" y="0"/>
                </a:moveTo>
                <a:lnTo>
                  <a:pt x="0" y="0"/>
                </a:lnTo>
                <a:lnTo>
                  <a:pt x="0" y="28955"/>
                </a:lnTo>
                <a:lnTo>
                  <a:pt x="343662" y="28955"/>
                </a:lnTo>
                <a:lnTo>
                  <a:pt x="343662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0" y="2859023"/>
            <a:ext cx="342900" cy="12700"/>
          </a:xfrm>
          <a:custGeom>
            <a:avLst/>
            <a:gdLst/>
            <a:ahLst/>
            <a:cxnLst/>
            <a:rect l="l" t="t" r="r" b="b"/>
            <a:pathLst>
              <a:path w="342900" h="12700">
                <a:moveTo>
                  <a:pt x="342900" y="0"/>
                </a:moveTo>
                <a:lnTo>
                  <a:pt x="0" y="0"/>
                </a:lnTo>
                <a:lnTo>
                  <a:pt x="0" y="12192"/>
                </a:lnTo>
                <a:lnTo>
                  <a:pt x="342900" y="12192"/>
                </a:lnTo>
                <a:lnTo>
                  <a:pt x="342900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0" y="3003804"/>
            <a:ext cx="344170" cy="20320"/>
          </a:xfrm>
          <a:custGeom>
            <a:avLst/>
            <a:gdLst/>
            <a:ahLst/>
            <a:cxnLst/>
            <a:rect l="l" t="t" r="r" b="b"/>
            <a:pathLst>
              <a:path w="344170" h="20319">
                <a:moveTo>
                  <a:pt x="343662" y="0"/>
                </a:moveTo>
                <a:lnTo>
                  <a:pt x="0" y="0"/>
                </a:lnTo>
                <a:lnTo>
                  <a:pt x="0" y="19811"/>
                </a:lnTo>
                <a:lnTo>
                  <a:pt x="343662" y="19811"/>
                </a:lnTo>
                <a:lnTo>
                  <a:pt x="343662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0" y="2170176"/>
            <a:ext cx="344170" cy="38100"/>
          </a:xfrm>
          <a:custGeom>
            <a:avLst/>
            <a:gdLst/>
            <a:ahLst/>
            <a:cxnLst/>
            <a:rect l="l" t="t" r="r" b="b"/>
            <a:pathLst>
              <a:path w="344170" h="38100">
                <a:moveTo>
                  <a:pt x="343662" y="0"/>
                </a:moveTo>
                <a:lnTo>
                  <a:pt x="0" y="0"/>
                </a:lnTo>
                <a:lnTo>
                  <a:pt x="0" y="38100"/>
                </a:lnTo>
                <a:lnTo>
                  <a:pt x="343662" y="38100"/>
                </a:lnTo>
                <a:lnTo>
                  <a:pt x="343662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0" y="2784348"/>
            <a:ext cx="344170" cy="20320"/>
          </a:xfrm>
          <a:custGeom>
            <a:avLst/>
            <a:gdLst/>
            <a:ahLst/>
            <a:cxnLst/>
            <a:rect l="l" t="t" r="r" b="b"/>
            <a:pathLst>
              <a:path w="344170" h="20319">
                <a:moveTo>
                  <a:pt x="343662" y="0"/>
                </a:moveTo>
                <a:lnTo>
                  <a:pt x="0" y="0"/>
                </a:lnTo>
                <a:lnTo>
                  <a:pt x="0" y="19811"/>
                </a:lnTo>
                <a:lnTo>
                  <a:pt x="343662" y="19811"/>
                </a:lnTo>
                <a:lnTo>
                  <a:pt x="343662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0" y="2580132"/>
            <a:ext cx="344170" cy="29209"/>
          </a:xfrm>
          <a:custGeom>
            <a:avLst/>
            <a:gdLst/>
            <a:ahLst/>
            <a:cxnLst/>
            <a:rect l="l" t="t" r="r" b="b"/>
            <a:pathLst>
              <a:path w="344170" h="29210">
                <a:moveTo>
                  <a:pt x="343662" y="0"/>
                </a:moveTo>
                <a:lnTo>
                  <a:pt x="0" y="0"/>
                </a:lnTo>
                <a:lnTo>
                  <a:pt x="0" y="28955"/>
                </a:lnTo>
                <a:lnTo>
                  <a:pt x="343662" y="28955"/>
                </a:lnTo>
                <a:lnTo>
                  <a:pt x="343662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0" y="2459735"/>
            <a:ext cx="342900" cy="12700"/>
          </a:xfrm>
          <a:custGeom>
            <a:avLst/>
            <a:gdLst/>
            <a:ahLst/>
            <a:cxnLst/>
            <a:rect l="l" t="t" r="r" b="b"/>
            <a:pathLst>
              <a:path w="342900" h="12700">
                <a:moveTo>
                  <a:pt x="342900" y="0"/>
                </a:moveTo>
                <a:lnTo>
                  <a:pt x="0" y="0"/>
                </a:lnTo>
                <a:lnTo>
                  <a:pt x="0" y="12192"/>
                </a:lnTo>
                <a:lnTo>
                  <a:pt x="342900" y="12192"/>
                </a:lnTo>
                <a:lnTo>
                  <a:pt x="342900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0" y="2755392"/>
            <a:ext cx="342900" cy="9525"/>
          </a:xfrm>
          <a:custGeom>
            <a:avLst/>
            <a:gdLst/>
            <a:ahLst/>
            <a:cxnLst/>
            <a:rect l="l" t="t" r="r" b="b"/>
            <a:pathLst>
              <a:path w="342900" h="9525">
                <a:moveTo>
                  <a:pt x="342900" y="0"/>
                </a:moveTo>
                <a:lnTo>
                  <a:pt x="0" y="0"/>
                </a:lnTo>
                <a:lnTo>
                  <a:pt x="0" y="9144"/>
                </a:lnTo>
                <a:lnTo>
                  <a:pt x="342900" y="9144"/>
                </a:lnTo>
                <a:lnTo>
                  <a:pt x="342900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0" y="2345435"/>
            <a:ext cx="342900" cy="12700"/>
          </a:xfrm>
          <a:custGeom>
            <a:avLst/>
            <a:gdLst/>
            <a:ahLst/>
            <a:cxnLst/>
            <a:rect l="l" t="t" r="r" b="b"/>
            <a:pathLst>
              <a:path w="342900" h="12700">
                <a:moveTo>
                  <a:pt x="342900" y="0"/>
                </a:moveTo>
                <a:lnTo>
                  <a:pt x="0" y="0"/>
                </a:lnTo>
                <a:lnTo>
                  <a:pt x="0" y="12192"/>
                </a:lnTo>
                <a:lnTo>
                  <a:pt x="342900" y="12192"/>
                </a:lnTo>
                <a:lnTo>
                  <a:pt x="342900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0" y="2627375"/>
            <a:ext cx="344170" cy="48895"/>
          </a:xfrm>
          <a:custGeom>
            <a:avLst/>
            <a:gdLst/>
            <a:ahLst/>
            <a:cxnLst/>
            <a:rect l="l" t="t" r="r" b="b"/>
            <a:pathLst>
              <a:path w="344170" h="48894">
                <a:moveTo>
                  <a:pt x="342900" y="0"/>
                </a:moveTo>
                <a:lnTo>
                  <a:pt x="0" y="0"/>
                </a:lnTo>
                <a:lnTo>
                  <a:pt x="0" y="9144"/>
                </a:lnTo>
                <a:lnTo>
                  <a:pt x="342900" y="9144"/>
                </a:lnTo>
                <a:lnTo>
                  <a:pt x="342900" y="0"/>
                </a:lnTo>
                <a:close/>
              </a:path>
              <a:path w="344170" h="48894">
                <a:moveTo>
                  <a:pt x="343662" y="28956"/>
                </a:moveTo>
                <a:lnTo>
                  <a:pt x="0" y="28956"/>
                </a:lnTo>
                <a:lnTo>
                  <a:pt x="0" y="48768"/>
                </a:lnTo>
                <a:lnTo>
                  <a:pt x="343662" y="48768"/>
                </a:lnTo>
                <a:lnTo>
                  <a:pt x="343662" y="28956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0" y="1979675"/>
            <a:ext cx="344170" cy="125095"/>
          </a:xfrm>
          <a:custGeom>
            <a:avLst/>
            <a:gdLst/>
            <a:ahLst/>
            <a:cxnLst/>
            <a:rect l="l" t="t" r="r" b="b"/>
            <a:pathLst>
              <a:path w="344170" h="125094">
                <a:moveTo>
                  <a:pt x="342900" y="0"/>
                </a:moveTo>
                <a:lnTo>
                  <a:pt x="0" y="0"/>
                </a:lnTo>
                <a:lnTo>
                  <a:pt x="0" y="9144"/>
                </a:lnTo>
                <a:lnTo>
                  <a:pt x="342900" y="9144"/>
                </a:lnTo>
                <a:lnTo>
                  <a:pt x="342900" y="0"/>
                </a:lnTo>
                <a:close/>
              </a:path>
              <a:path w="344170" h="125094">
                <a:moveTo>
                  <a:pt x="343662" y="105156"/>
                </a:moveTo>
                <a:lnTo>
                  <a:pt x="0" y="105156"/>
                </a:lnTo>
                <a:lnTo>
                  <a:pt x="0" y="124968"/>
                </a:lnTo>
                <a:lnTo>
                  <a:pt x="343662" y="124968"/>
                </a:lnTo>
                <a:lnTo>
                  <a:pt x="343662" y="105156"/>
                </a:lnTo>
                <a:close/>
              </a:path>
              <a:path w="344170" h="125094">
                <a:moveTo>
                  <a:pt x="343662" y="44196"/>
                </a:moveTo>
                <a:lnTo>
                  <a:pt x="0" y="44196"/>
                </a:lnTo>
                <a:lnTo>
                  <a:pt x="0" y="82296"/>
                </a:lnTo>
                <a:lnTo>
                  <a:pt x="343662" y="82296"/>
                </a:lnTo>
                <a:lnTo>
                  <a:pt x="343662" y="44196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0" y="1827276"/>
            <a:ext cx="344170" cy="29209"/>
          </a:xfrm>
          <a:custGeom>
            <a:avLst/>
            <a:gdLst/>
            <a:ahLst/>
            <a:cxnLst/>
            <a:rect l="l" t="t" r="r" b="b"/>
            <a:pathLst>
              <a:path w="344170" h="29210">
                <a:moveTo>
                  <a:pt x="343662" y="0"/>
                </a:moveTo>
                <a:lnTo>
                  <a:pt x="0" y="0"/>
                </a:lnTo>
                <a:lnTo>
                  <a:pt x="0" y="28955"/>
                </a:lnTo>
                <a:lnTo>
                  <a:pt x="343662" y="28955"/>
                </a:lnTo>
                <a:lnTo>
                  <a:pt x="343662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0" y="1903476"/>
            <a:ext cx="344170" cy="20320"/>
          </a:xfrm>
          <a:custGeom>
            <a:avLst/>
            <a:gdLst/>
            <a:ahLst/>
            <a:cxnLst/>
            <a:rect l="l" t="t" r="r" b="b"/>
            <a:pathLst>
              <a:path w="344170" h="20319">
                <a:moveTo>
                  <a:pt x="343662" y="0"/>
                </a:moveTo>
                <a:lnTo>
                  <a:pt x="0" y="0"/>
                </a:lnTo>
                <a:lnTo>
                  <a:pt x="0" y="19811"/>
                </a:lnTo>
                <a:lnTo>
                  <a:pt x="343662" y="19811"/>
                </a:lnTo>
                <a:lnTo>
                  <a:pt x="343662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0" y="1254251"/>
            <a:ext cx="344170" cy="67310"/>
          </a:xfrm>
          <a:custGeom>
            <a:avLst/>
            <a:gdLst/>
            <a:ahLst/>
            <a:cxnLst/>
            <a:rect l="l" t="t" r="r" b="b"/>
            <a:pathLst>
              <a:path w="344170" h="67309">
                <a:moveTo>
                  <a:pt x="342900" y="57912"/>
                </a:moveTo>
                <a:lnTo>
                  <a:pt x="0" y="57912"/>
                </a:lnTo>
                <a:lnTo>
                  <a:pt x="0" y="67056"/>
                </a:lnTo>
                <a:lnTo>
                  <a:pt x="342900" y="67056"/>
                </a:lnTo>
                <a:lnTo>
                  <a:pt x="342900" y="57912"/>
                </a:lnTo>
                <a:close/>
              </a:path>
              <a:path w="344170" h="67309">
                <a:moveTo>
                  <a:pt x="343662" y="0"/>
                </a:moveTo>
                <a:lnTo>
                  <a:pt x="0" y="0"/>
                </a:lnTo>
                <a:lnTo>
                  <a:pt x="0" y="38100"/>
                </a:lnTo>
                <a:lnTo>
                  <a:pt x="343662" y="38100"/>
                </a:lnTo>
                <a:lnTo>
                  <a:pt x="343662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0" y="1664207"/>
            <a:ext cx="344170" cy="29209"/>
          </a:xfrm>
          <a:custGeom>
            <a:avLst/>
            <a:gdLst/>
            <a:ahLst/>
            <a:cxnLst/>
            <a:rect l="l" t="t" r="r" b="b"/>
            <a:pathLst>
              <a:path w="344170" h="29210">
                <a:moveTo>
                  <a:pt x="343662" y="0"/>
                </a:moveTo>
                <a:lnTo>
                  <a:pt x="0" y="0"/>
                </a:lnTo>
                <a:lnTo>
                  <a:pt x="0" y="28955"/>
                </a:lnTo>
                <a:lnTo>
                  <a:pt x="343662" y="28955"/>
                </a:lnTo>
                <a:lnTo>
                  <a:pt x="343662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0" y="1543811"/>
            <a:ext cx="342900" cy="12700"/>
          </a:xfrm>
          <a:custGeom>
            <a:avLst/>
            <a:gdLst/>
            <a:ahLst/>
            <a:cxnLst/>
            <a:rect l="l" t="t" r="r" b="b"/>
            <a:pathLst>
              <a:path w="342900" h="12700">
                <a:moveTo>
                  <a:pt x="342900" y="0"/>
                </a:moveTo>
                <a:lnTo>
                  <a:pt x="0" y="0"/>
                </a:lnTo>
                <a:lnTo>
                  <a:pt x="0" y="12192"/>
                </a:lnTo>
                <a:lnTo>
                  <a:pt x="342900" y="12192"/>
                </a:lnTo>
                <a:lnTo>
                  <a:pt x="342900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0" y="1342644"/>
            <a:ext cx="342900" cy="12700"/>
          </a:xfrm>
          <a:custGeom>
            <a:avLst/>
            <a:gdLst/>
            <a:ahLst/>
            <a:cxnLst/>
            <a:rect l="l" t="t" r="r" b="b"/>
            <a:pathLst>
              <a:path w="342900" h="12700">
                <a:moveTo>
                  <a:pt x="342900" y="0"/>
                </a:moveTo>
                <a:lnTo>
                  <a:pt x="0" y="0"/>
                </a:lnTo>
                <a:lnTo>
                  <a:pt x="0" y="12192"/>
                </a:lnTo>
                <a:lnTo>
                  <a:pt x="342900" y="12192"/>
                </a:lnTo>
                <a:lnTo>
                  <a:pt x="342900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0" y="1429511"/>
            <a:ext cx="342900" cy="12700"/>
          </a:xfrm>
          <a:custGeom>
            <a:avLst/>
            <a:gdLst/>
            <a:ahLst/>
            <a:cxnLst/>
            <a:rect l="l" t="t" r="r" b="b"/>
            <a:pathLst>
              <a:path w="342900" h="12700">
                <a:moveTo>
                  <a:pt x="342900" y="0"/>
                </a:moveTo>
                <a:lnTo>
                  <a:pt x="0" y="0"/>
                </a:lnTo>
                <a:lnTo>
                  <a:pt x="0" y="12192"/>
                </a:lnTo>
                <a:lnTo>
                  <a:pt x="342900" y="12192"/>
                </a:lnTo>
                <a:lnTo>
                  <a:pt x="342900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0" y="1711451"/>
            <a:ext cx="344170" cy="48895"/>
          </a:xfrm>
          <a:custGeom>
            <a:avLst/>
            <a:gdLst/>
            <a:ahLst/>
            <a:cxnLst/>
            <a:rect l="l" t="t" r="r" b="b"/>
            <a:pathLst>
              <a:path w="344170" h="48894">
                <a:moveTo>
                  <a:pt x="342900" y="0"/>
                </a:moveTo>
                <a:lnTo>
                  <a:pt x="0" y="0"/>
                </a:lnTo>
                <a:lnTo>
                  <a:pt x="0" y="9144"/>
                </a:lnTo>
                <a:lnTo>
                  <a:pt x="342900" y="9144"/>
                </a:lnTo>
                <a:lnTo>
                  <a:pt x="342900" y="0"/>
                </a:lnTo>
                <a:close/>
              </a:path>
              <a:path w="344170" h="48894">
                <a:moveTo>
                  <a:pt x="343662" y="28956"/>
                </a:moveTo>
                <a:lnTo>
                  <a:pt x="0" y="28956"/>
                </a:lnTo>
                <a:lnTo>
                  <a:pt x="0" y="48768"/>
                </a:lnTo>
                <a:lnTo>
                  <a:pt x="343662" y="48768"/>
                </a:lnTo>
                <a:lnTo>
                  <a:pt x="343662" y="28956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0" y="1063751"/>
            <a:ext cx="344170" cy="125095"/>
          </a:xfrm>
          <a:custGeom>
            <a:avLst/>
            <a:gdLst/>
            <a:ahLst/>
            <a:cxnLst/>
            <a:rect l="l" t="t" r="r" b="b"/>
            <a:pathLst>
              <a:path w="344170" h="125094">
                <a:moveTo>
                  <a:pt x="342900" y="0"/>
                </a:moveTo>
                <a:lnTo>
                  <a:pt x="0" y="0"/>
                </a:lnTo>
                <a:lnTo>
                  <a:pt x="0" y="9144"/>
                </a:lnTo>
                <a:lnTo>
                  <a:pt x="342900" y="9144"/>
                </a:lnTo>
                <a:lnTo>
                  <a:pt x="342900" y="0"/>
                </a:lnTo>
                <a:close/>
              </a:path>
              <a:path w="344170" h="125094">
                <a:moveTo>
                  <a:pt x="343662" y="105156"/>
                </a:moveTo>
                <a:lnTo>
                  <a:pt x="0" y="105156"/>
                </a:lnTo>
                <a:lnTo>
                  <a:pt x="0" y="124968"/>
                </a:lnTo>
                <a:lnTo>
                  <a:pt x="343662" y="124968"/>
                </a:lnTo>
                <a:lnTo>
                  <a:pt x="343662" y="105156"/>
                </a:lnTo>
                <a:close/>
              </a:path>
              <a:path w="344170" h="125094">
                <a:moveTo>
                  <a:pt x="343662" y="44196"/>
                </a:moveTo>
                <a:lnTo>
                  <a:pt x="0" y="44196"/>
                </a:lnTo>
                <a:lnTo>
                  <a:pt x="0" y="82296"/>
                </a:lnTo>
                <a:lnTo>
                  <a:pt x="343662" y="82296"/>
                </a:lnTo>
                <a:lnTo>
                  <a:pt x="343662" y="44196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0" y="911352"/>
            <a:ext cx="344170" cy="29209"/>
          </a:xfrm>
          <a:custGeom>
            <a:avLst/>
            <a:gdLst/>
            <a:ahLst/>
            <a:cxnLst/>
            <a:rect l="l" t="t" r="r" b="b"/>
            <a:pathLst>
              <a:path w="344170" h="29209">
                <a:moveTo>
                  <a:pt x="343662" y="0"/>
                </a:moveTo>
                <a:lnTo>
                  <a:pt x="0" y="0"/>
                </a:lnTo>
                <a:lnTo>
                  <a:pt x="0" y="28955"/>
                </a:lnTo>
                <a:lnTo>
                  <a:pt x="343662" y="28955"/>
                </a:lnTo>
                <a:lnTo>
                  <a:pt x="343662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0" y="987552"/>
            <a:ext cx="344170" cy="20320"/>
          </a:xfrm>
          <a:custGeom>
            <a:avLst/>
            <a:gdLst/>
            <a:ahLst/>
            <a:cxnLst/>
            <a:rect l="l" t="t" r="r" b="b"/>
            <a:pathLst>
              <a:path w="344170" h="20319">
                <a:moveTo>
                  <a:pt x="343662" y="0"/>
                </a:moveTo>
                <a:lnTo>
                  <a:pt x="0" y="0"/>
                </a:lnTo>
                <a:lnTo>
                  <a:pt x="0" y="19811"/>
                </a:lnTo>
                <a:lnTo>
                  <a:pt x="343662" y="19811"/>
                </a:lnTo>
                <a:lnTo>
                  <a:pt x="343662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0" y="836675"/>
            <a:ext cx="342900" cy="12700"/>
          </a:xfrm>
          <a:custGeom>
            <a:avLst/>
            <a:gdLst/>
            <a:ahLst/>
            <a:cxnLst/>
            <a:rect l="l" t="t" r="r" b="b"/>
            <a:pathLst>
              <a:path w="342900" h="12700">
                <a:moveTo>
                  <a:pt x="342900" y="0"/>
                </a:moveTo>
                <a:lnTo>
                  <a:pt x="0" y="0"/>
                </a:lnTo>
                <a:lnTo>
                  <a:pt x="0" y="12192"/>
                </a:lnTo>
                <a:lnTo>
                  <a:pt x="342900" y="12192"/>
                </a:lnTo>
                <a:lnTo>
                  <a:pt x="342900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0" y="722376"/>
            <a:ext cx="342900" cy="12700"/>
          </a:xfrm>
          <a:custGeom>
            <a:avLst/>
            <a:gdLst/>
            <a:ahLst/>
            <a:cxnLst/>
            <a:rect l="l" t="t" r="r" b="b"/>
            <a:pathLst>
              <a:path w="342900" h="12700">
                <a:moveTo>
                  <a:pt x="342900" y="0"/>
                </a:moveTo>
                <a:lnTo>
                  <a:pt x="0" y="0"/>
                </a:lnTo>
                <a:lnTo>
                  <a:pt x="0" y="12192"/>
                </a:lnTo>
                <a:lnTo>
                  <a:pt x="342900" y="12192"/>
                </a:lnTo>
                <a:lnTo>
                  <a:pt x="342900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0" y="527303"/>
            <a:ext cx="344170" cy="125095"/>
          </a:xfrm>
          <a:custGeom>
            <a:avLst/>
            <a:gdLst/>
            <a:ahLst/>
            <a:cxnLst/>
            <a:rect l="l" t="t" r="r" b="b"/>
            <a:pathLst>
              <a:path w="344170" h="125095">
                <a:moveTo>
                  <a:pt x="342900" y="0"/>
                </a:moveTo>
                <a:lnTo>
                  <a:pt x="0" y="0"/>
                </a:lnTo>
                <a:lnTo>
                  <a:pt x="0" y="9144"/>
                </a:lnTo>
                <a:lnTo>
                  <a:pt x="342900" y="9144"/>
                </a:lnTo>
                <a:lnTo>
                  <a:pt x="342900" y="0"/>
                </a:lnTo>
                <a:close/>
              </a:path>
              <a:path w="344170" h="125095">
                <a:moveTo>
                  <a:pt x="343662" y="105156"/>
                </a:moveTo>
                <a:lnTo>
                  <a:pt x="0" y="105156"/>
                </a:lnTo>
                <a:lnTo>
                  <a:pt x="0" y="124968"/>
                </a:lnTo>
                <a:lnTo>
                  <a:pt x="343662" y="124968"/>
                </a:lnTo>
                <a:lnTo>
                  <a:pt x="343662" y="105156"/>
                </a:lnTo>
                <a:close/>
              </a:path>
              <a:path w="344170" h="125095">
                <a:moveTo>
                  <a:pt x="343662" y="42672"/>
                </a:moveTo>
                <a:lnTo>
                  <a:pt x="0" y="42672"/>
                </a:lnTo>
                <a:lnTo>
                  <a:pt x="0" y="80772"/>
                </a:lnTo>
                <a:lnTo>
                  <a:pt x="343662" y="80772"/>
                </a:lnTo>
                <a:lnTo>
                  <a:pt x="343662" y="42672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0" y="374904"/>
            <a:ext cx="344170" cy="29209"/>
          </a:xfrm>
          <a:custGeom>
            <a:avLst/>
            <a:gdLst/>
            <a:ahLst/>
            <a:cxnLst/>
            <a:rect l="l" t="t" r="r" b="b"/>
            <a:pathLst>
              <a:path w="344170" h="29210">
                <a:moveTo>
                  <a:pt x="343662" y="0"/>
                </a:moveTo>
                <a:lnTo>
                  <a:pt x="0" y="0"/>
                </a:lnTo>
                <a:lnTo>
                  <a:pt x="0" y="28955"/>
                </a:lnTo>
                <a:lnTo>
                  <a:pt x="343662" y="28955"/>
                </a:lnTo>
                <a:lnTo>
                  <a:pt x="343662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0" y="306324"/>
            <a:ext cx="342900" cy="12700"/>
          </a:xfrm>
          <a:custGeom>
            <a:avLst/>
            <a:gdLst/>
            <a:ahLst/>
            <a:cxnLst/>
            <a:rect l="l" t="t" r="r" b="b"/>
            <a:pathLst>
              <a:path w="342900" h="12700">
                <a:moveTo>
                  <a:pt x="342900" y="0"/>
                </a:moveTo>
                <a:lnTo>
                  <a:pt x="0" y="0"/>
                </a:lnTo>
                <a:lnTo>
                  <a:pt x="0" y="12192"/>
                </a:lnTo>
                <a:lnTo>
                  <a:pt x="342900" y="12192"/>
                </a:lnTo>
                <a:lnTo>
                  <a:pt x="342900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0" y="451104"/>
            <a:ext cx="344170" cy="20320"/>
          </a:xfrm>
          <a:custGeom>
            <a:avLst/>
            <a:gdLst/>
            <a:ahLst/>
            <a:cxnLst/>
            <a:rect l="l" t="t" r="r" b="b"/>
            <a:pathLst>
              <a:path w="344170" h="20320">
                <a:moveTo>
                  <a:pt x="343662" y="0"/>
                </a:moveTo>
                <a:lnTo>
                  <a:pt x="0" y="0"/>
                </a:lnTo>
                <a:lnTo>
                  <a:pt x="0" y="19811"/>
                </a:lnTo>
                <a:lnTo>
                  <a:pt x="343662" y="19811"/>
                </a:lnTo>
                <a:lnTo>
                  <a:pt x="343662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0" y="202704"/>
            <a:ext cx="344170" cy="48895"/>
          </a:xfrm>
          <a:custGeom>
            <a:avLst/>
            <a:gdLst/>
            <a:ahLst/>
            <a:cxnLst/>
            <a:rect l="l" t="t" r="r" b="b"/>
            <a:pathLst>
              <a:path w="344170" h="48895">
                <a:moveTo>
                  <a:pt x="330708" y="0"/>
                </a:moveTo>
                <a:lnTo>
                  <a:pt x="0" y="0"/>
                </a:lnTo>
                <a:lnTo>
                  <a:pt x="0" y="9144"/>
                </a:lnTo>
                <a:lnTo>
                  <a:pt x="330708" y="9144"/>
                </a:lnTo>
                <a:lnTo>
                  <a:pt x="330708" y="0"/>
                </a:lnTo>
                <a:close/>
              </a:path>
              <a:path w="344170" h="48895">
                <a:moveTo>
                  <a:pt x="343662" y="28943"/>
                </a:moveTo>
                <a:lnTo>
                  <a:pt x="0" y="28943"/>
                </a:lnTo>
                <a:lnTo>
                  <a:pt x="0" y="48755"/>
                </a:lnTo>
                <a:lnTo>
                  <a:pt x="343662" y="48755"/>
                </a:lnTo>
                <a:lnTo>
                  <a:pt x="343662" y="28943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0" y="103631"/>
            <a:ext cx="344170" cy="20320"/>
          </a:xfrm>
          <a:custGeom>
            <a:avLst/>
            <a:gdLst/>
            <a:ahLst/>
            <a:cxnLst/>
            <a:rect l="l" t="t" r="r" b="b"/>
            <a:pathLst>
              <a:path w="344170" h="20319">
                <a:moveTo>
                  <a:pt x="343662" y="0"/>
                </a:moveTo>
                <a:lnTo>
                  <a:pt x="0" y="0"/>
                </a:lnTo>
                <a:lnTo>
                  <a:pt x="0" y="19811"/>
                </a:lnTo>
                <a:lnTo>
                  <a:pt x="343662" y="19811"/>
                </a:lnTo>
                <a:lnTo>
                  <a:pt x="343662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0" y="6095"/>
            <a:ext cx="344170" cy="38100"/>
          </a:xfrm>
          <a:custGeom>
            <a:avLst/>
            <a:gdLst/>
            <a:ahLst/>
            <a:cxnLst/>
            <a:rect l="l" t="t" r="r" b="b"/>
            <a:pathLst>
              <a:path w="344170" h="38100">
                <a:moveTo>
                  <a:pt x="343662" y="0"/>
                </a:moveTo>
                <a:lnTo>
                  <a:pt x="0" y="0"/>
                </a:lnTo>
                <a:lnTo>
                  <a:pt x="0" y="38100"/>
                </a:lnTo>
                <a:lnTo>
                  <a:pt x="343662" y="38100"/>
                </a:lnTo>
                <a:lnTo>
                  <a:pt x="343662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579119" y="237743"/>
            <a:ext cx="497205" cy="1242060"/>
          </a:xfrm>
          <a:custGeom>
            <a:avLst/>
            <a:gdLst/>
            <a:ahLst/>
            <a:cxnLst/>
            <a:rect l="l" t="t" r="r" b="b"/>
            <a:pathLst>
              <a:path w="497205" h="1242060">
                <a:moveTo>
                  <a:pt x="0" y="1242059"/>
                </a:moveTo>
                <a:lnTo>
                  <a:pt x="496823" y="1242059"/>
                </a:lnTo>
                <a:lnTo>
                  <a:pt x="496823" y="0"/>
                </a:lnTo>
                <a:lnTo>
                  <a:pt x="0" y="0"/>
                </a:lnTo>
                <a:lnTo>
                  <a:pt x="0" y="1242059"/>
                </a:lnTo>
                <a:close/>
              </a:path>
            </a:pathLst>
          </a:custGeom>
          <a:solidFill>
            <a:srgbClr val="CC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2" name="object 72"/>
          <p:cNvGrpSpPr/>
          <p:nvPr/>
        </p:nvGrpSpPr>
        <p:grpSpPr>
          <a:xfrm>
            <a:off x="330708" y="28955"/>
            <a:ext cx="5661660" cy="208915"/>
            <a:chOff x="330708" y="28955"/>
            <a:chExt cx="5661660" cy="208915"/>
          </a:xfrm>
        </p:grpSpPr>
        <p:sp>
          <p:nvSpPr>
            <p:cNvPr id="73" name="object 73"/>
            <p:cNvSpPr/>
            <p:nvPr/>
          </p:nvSpPr>
          <p:spPr>
            <a:xfrm>
              <a:off x="579120" y="28955"/>
              <a:ext cx="497205" cy="131445"/>
            </a:xfrm>
            <a:custGeom>
              <a:avLst/>
              <a:gdLst/>
              <a:ahLst/>
              <a:cxnLst/>
              <a:rect l="l" t="t" r="r" b="b"/>
              <a:pathLst>
                <a:path w="497205" h="131445">
                  <a:moveTo>
                    <a:pt x="0" y="131064"/>
                  </a:moveTo>
                  <a:lnTo>
                    <a:pt x="496823" y="131064"/>
                  </a:lnTo>
                  <a:lnTo>
                    <a:pt x="496823" y="0"/>
                  </a:lnTo>
                  <a:lnTo>
                    <a:pt x="0" y="0"/>
                  </a:lnTo>
                  <a:lnTo>
                    <a:pt x="0" y="131064"/>
                  </a:lnTo>
                  <a:close/>
                </a:path>
              </a:pathLst>
            </a:custGeom>
            <a:solidFill>
              <a:srgbClr val="CCC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330708" y="160019"/>
              <a:ext cx="5661660" cy="78105"/>
            </a:xfrm>
            <a:custGeom>
              <a:avLst/>
              <a:gdLst/>
              <a:ahLst/>
              <a:cxnLst/>
              <a:rect l="l" t="t" r="r" b="b"/>
              <a:pathLst>
                <a:path w="5661660" h="78104">
                  <a:moveTo>
                    <a:pt x="5661660" y="0"/>
                  </a:moveTo>
                  <a:lnTo>
                    <a:pt x="0" y="0"/>
                  </a:lnTo>
                  <a:lnTo>
                    <a:pt x="0" y="77724"/>
                  </a:lnTo>
                  <a:lnTo>
                    <a:pt x="5661660" y="77724"/>
                  </a:lnTo>
                  <a:lnTo>
                    <a:pt x="5661660" y="0"/>
                  </a:lnTo>
                  <a:close/>
                </a:path>
              </a:pathLst>
            </a:custGeom>
            <a:solidFill>
              <a:srgbClr val="0033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5" name="object 75"/>
          <p:cNvSpPr/>
          <p:nvPr/>
        </p:nvSpPr>
        <p:spPr>
          <a:xfrm>
            <a:off x="6996683" y="1703832"/>
            <a:ext cx="1473835" cy="108585"/>
          </a:xfrm>
          <a:custGeom>
            <a:avLst/>
            <a:gdLst/>
            <a:ahLst/>
            <a:cxnLst/>
            <a:rect l="l" t="t" r="r" b="b"/>
            <a:pathLst>
              <a:path w="1473834" h="108585">
                <a:moveTo>
                  <a:pt x="0" y="108203"/>
                </a:moveTo>
                <a:lnTo>
                  <a:pt x="1473707" y="108203"/>
                </a:lnTo>
                <a:lnTo>
                  <a:pt x="1473707" y="0"/>
                </a:lnTo>
                <a:lnTo>
                  <a:pt x="0" y="0"/>
                </a:lnTo>
                <a:lnTo>
                  <a:pt x="0" y="108203"/>
                </a:lnTo>
                <a:close/>
              </a:path>
            </a:pathLst>
          </a:custGeom>
          <a:solidFill>
            <a:srgbClr val="CC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6" name="object 76"/>
          <p:cNvGrpSpPr/>
          <p:nvPr/>
        </p:nvGrpSpPr>
        <p:grpSpPr>
          <a:xfrm>
            <a:off x="2947416" y="1473708"/>
            <a:ext cx="5663565" cy="230504"/>
            <a:chOff x="2947416" y="1473708"/>
            <a:chExt cx="5663565" cy="230504"/>
          </a:xfrm>
        </p:grpSpPr>
        <p:sp>
          <p:nvSpPr>
            <p:cNvPr id="77" name="object 77"/>
            <p:cNvSpPr/>
            <p:nvPr/>
          </p:nvSpPr>
          <p:spPr>
            <a:xfrm>
              <a:off x="6996683" y="1473708"/>
              <a:ext cx="1473835" cy="152400"/>
            </a:xfrm>
            <a:custGeom>
              <a:avLst/>
              <a:gdLst/>
              <a:ahLst/>
              <a:cxnLst/>
              <a:rect l="l" t="t" r="r" b="b"/>
              <a:pathLst>
                <a:path w="1473834" h="152400">
                  <a:moveTo>
                    <a:pt x="0" y="152400"/>
                  </a:moveTo>
                  <a:lnTo>
                    <a:pt x="1473707" y="152400"/>
                  </a:lnTo>
                  <a:lnTo>
                    <a:pt x="1473707" y="0"/>
                  </a:lnTo>
                  <a:lnTo>
                    <a:pt x="0" y="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CCC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2947416" y="1626108"/>
              <a:ext cx="5663565" cy="78105"/>
            </a:xfrm>
            <a:custGeom>
              <a:avLst/>
              <a:gdLst/>
              <a:ahLst/>
              <a:cxnLst/>
              <a:rect l="l" t="t" r="r" b="b"/>
              <a:pathLst>
                <a:path w="5663565" h="78105">
                  <a:moveTo>
                    <a:pt x="5663183" y="0"/>
                  </a:moveTo>
                  <a:lnTo>
                    <a:pt x="0" y="0"/>
                  </a:lnTo>
                  <a:lnTo>
                    <a:pt x="0" y="77724"/>
                  </a:lnTo>
                  <a:lnTo>
                    <a:pt x="5663183" y="77724"/>
                  </a:lnTo>
                  <a:lnTo>
                    <a:pt x="5663183" y="0"/>
                  </a:lnTo>
                  <a:close/>
                </a:path>
              </a:pathLst>
            </a:custGeom>
            <a:solidFill>
              <a:srgbClr val="0033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0" name="object 80"/>
          <p:cNvSpPr/>
          <p:nvPr/>
        </p:nvSpPr>
        <p:spPr>
          <a:xfrm>
            <a:off x="0" y="6553200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9144">
            <a:solidFill>
              <a:srgbClr val="0033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 txBox="1"/>
          <p:nvPr/>
        </p:nvSpPr>
        <p:spPr>
          <a:xfrm>
            <a:off x="8590026" y="6557568"/>
            <a:ext cx="11493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800000"/>
                </a:solidFill>
                <a:latin typeface="Times New Roman"/>
                <a:cs typeface="Times New Roman"/>
              </a:rPr>
              <a:t>5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83" name="object 83"/>
          <p:cNvSpPr txBox="1">
            <a:spLocks noGrp="1"/>
          </p:cNvSpPr>
          <p:nvPr>
            <p:ph type="title"/>
          </p:nvPr>
        </p:nvSpPr>
        <p:spPr>
          <a:xfrm>
            <a:off x="1745360" y="572769"/>
            <a:ext cx="662622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>
                <a:solidFill>
                  <a:srgbClr val="003366"/>
                </a:solidFill>
                <a:latin typeface="Times New Roman"/>
                <a:cs typeface="Times New Roman"/>
              </a:rPr>
              <a:t>Histogram</a:t>
            </a:r>
            <a:r>
              <a:rPr spc="5" dirty="0">
                <a:solidFill>
                  <a:srgbClr val="003366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003366"/>
                </a:solidFill>
                <a:latin typeface="Times New Roman"/>
                <a:cs typeface="Times New Roman"/>
              </a:rPr>
              <a:t>of a Grayscale</a:t>
            </a:r>
            <a:r>
              <a:rPr spc="10" dirty="0">
                <a:solidFill>
                  <a:srgbClr val="003366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003366"/>
                </a:solidFill>
                <a:latin typeface="Times New Roman"/>
                <a:cs typeface="Times New Roman"/>
              </a:rPr>
              <a:t>Image</a:t>
            </a:r>
          </a:p>
        </p:txBody>
      </p:sp>
      <p:sp>
        <p:nvSpPr>
          <p:cNvPr id="84" name="object 84"/>
          <p:cNvSpPr txBox="1"/>
          <p:nvPr/>
        </p:nvSpPr>
        <p:spPr>
          <a:xfrm>
            <a:off x="-12700" y="1781378"/>
            <a:ext cx="8248650" cy="878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904240" marR="5080" indent="-891540">
              <a:lnSpc>
                <a:spcPct val="100000"/>
              </a:lnSpc>
              <a:spcBef>
                <a:spcPts val="95"/>
              </a:spcBef>
              <a:tabLst>
                <a:tab pos="440690" algn="l"/>
                <a:tab pos="903605" algn="l"/>
              </a:tabLst>
            </a:pPr>
            <a:r>
              <a:rPr sz="2800" u="dbl" spc="-5" dirty="0">
                <a:solidFill>
                  <a:srgbClr val="003366"/>
                </a:solidFill>
                <a:uFill>
                  <a:solidFill>
                    <a:srgbClr val="E2E1C6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800" spc="245" dirty="0">
                <a:solidFill>
                  <a:srgbClr val="003366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003366"/>
                </a:solidFill>
                <a:latin typeface="Wingdings"/>
                <a:cs typeface="Wingdings"/>
              </a:rPr>
              <a:t></a:t>
            </a:r>
            <a:r>
              <a:rPr sz="2800" spc="-5" dirty="0">
                <a:solidFill>
                  <a:srgbClr val="003366"/>
                </a:solidFill>
                <a:latin typeface="Times New Roman"/>
                <a:cs typeface="Times New Roman"/>
              </a:rPr>
              <a:t>	</a:t>
            </a:r>
            <a:r>
              <a:rPr sz="2800" dirty="0">
                <a:solidFill>
                  <a:srgbClr val="003366"/>
                </a:solidFill>
                <a:latin typeface="Times New Roman"/>
                <a:cs typeface="Times New Roman"/>
              </a:rPr>
              <a:t>Histogram </a:t>
            </a:r>
            <a:r>
              <a:rPr sz="2800" spc="-5" dirty="0">
                <a:solidFill>
                  <a:srgbClr val="003366"/>
                </a:solidFill>
                <a:latin typeface="Times New Roman"/>
                <a:cs typeface="Times New Roman"/>
              </a:rPr>
              <a:t>of a </a:t>
            </a:r>
            <a:r>
              <a:rPr sz="2800" dirty="0">
                <a:solidFill>
                  <a:srgbClr val="003366"/>
                </a:solidFill>
                <a:latin typeface="Times New Roman"/>
                <a:cs typeface="Times New Roman"/>
              </a:rPr>
              <a:t>digital </a:t>
            </a:r>
            <a:r>
              <a:rPr sz="2800" spc="-5" dirty="0">
                <a:solidFill>
                  <a:srgbClr val="003366"/>
                </a:solidFill>
                <a:latin typeface="Times New Roman"/>
                <a:cs typeface="Times New Roman"/>
              </a:rPr>
              <a:t>image with </a:t>
            </a:r>
            <a:r>
              <a:rPr sz="2800" dirty="0">
                <a:solidFill>
                  <a:srgbClr val="003366"/>
                </a:solidFill>
                <a:latin typeface="Times New Roman"/>
                <a:cs typeface="Times New Roman"/>
              </a:rPr>
              <a:t>gray </a:t>
            </a:r>
            <a:r>
              <a:rPr sz="2800" spc="-5" dirty="0">
                <a:solidFill>
                  <a:srgbClr val="003366"/>
                </a:solidFill>
                <a:latin typeface="Times New Roman"/>
                <a:cs typeface="Times New Roman"/>
              </a:rPr>
              <a:t>levels in the </a:t>
            </a:r>
            <a:r>
              <a:rPr sz="2800" spc="-685" dirty="0">
                <a:solidFill>
                  <a:srgbClr val="003366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003366"/>
                </a:solidFill>
                <a:latin typeface="Times New Roman"/>
                <a:cs typeface="Times New Roman"/>
              </a:rPr>
              <a:t>range</a:t>
            </a:r>
            <a:r>
              <a:rPr sz="2800" spc="-15" dirty="0">
                <a:solidFill>
                  <a:srgbClr val="003366"/>
                </a:solidFill>
                <a:latin typeface="Times New Roman"/>
                <a:cs typeface="Times New Roman"/>
              </a:rPr>
              <a:t> </a:t>
            </a:r>
            <a:r>
              <a:rPr sz="2800" i="1" spc="-10" dirty="0">
                <a:solidFill>
                  <a:srgbClr val="003366"/>
                </a:solidFill>
                <a:latin typeface="Times New Roman"/>
                <a:cs typeface="Times New Roman"/>
              </a:rPr>
              <a:t>[0,L-1]</a:t>
            </a:r>
            <a:r>
              <a:rPr sz="2800" i="1" spc="35" dirty="0">
                <a:solidFill>
                  <a:srgbClr val="003366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003366"/>
                </a:solidFill>
                <a:latin typeface="Times New Roman"/>
                <a:cs typeface="Times New Roman"/>
              </a:rPr>
              <a:t>is</a:t>
            </a:r>
            <a:r>
              <a:rPr sz="2800" spc="-10" dirty="0">
                <a:solidFill>
                  <a:srgbClr val="003366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003366"/>
                </a:solidFill>
                <a:latin typeface="Times New Roman"/>
                <a:cs typeface="Times New Roman"/>
              </a:rPr>
              <a:t>a</a:t>
            </a:r>
            <a:r>
              <a:rPr sz="2800" spc="-10" dirty="0">
                <a:solidFill>
                  <a:srgbClr val="003366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003366"/>
                </a:solidFill>
                <a:latin typeface="Times New Roman"/>
                <a:cs typeface="Times New Roman"/>
              </a:rPr>
              <a:t>discrete</a:t>
            </a:r>
            <a:r>
              <a:rPr sz="2800" spc="-20" dirty="0">
                <a:solidFill>
                  <a:srgbClr val="003366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003366"/>
                </a:solidFill>
                <a:latin typeface="Times New Roman"/>
                <a:cs typeface="Times New Roman"/>
              </a:rPr>
              <a:t>function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85" name="object 85"/>
          <p:cNvSpPr txBox="1"/>
          <p:nvPr/>
        </p:nvSpPr>
        <p:spPr>
          <a:xfrm>
            <a:off x="-25400" y="3828210"/>
            <a:ext cx="8054340" cy="1858645"/>
          </a:xfrm>
          <a:prstGeom prst="rect">
            <a:avLst/>
          </a:prstGeom>
        </p:spPr>
        <p:txBody>
          <a:bodyPr vert="horz" wrap="square" lIns="0" tIns="9969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785"/>
              </a:spcBef>
              <a:tabLst>
                <a:tab pos="454025" algn="l"/>
              </a:tabLst>
            </a:pPr>
            <a:r>
              <a:rPr sz="2800" u="dbl" spc="-5" dirty="0">
                <a:solidFill>
                  <a:srgbClr val="003366"/>
                </a:solidFill>
                <a:uFill>
                  <a:solidFill>
                    <a:srgbClr val="E2E1C6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800" spc="240" dirty="0">
                <a:solidFill>
                  <a:srgbClr val="003366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003366"/>
                </a:solidFill>
                <a:latin typeface="Times New Roman"/>
                <a:cs typeface="Times New Roman"/>
              </a:rPr>
              <a:t>Where</a:t>
            </a:r>
            <a:endParaRPr sz="2800">
              <a:latin typeface="Times New Roman"/>
              <a:cs typeface="Times New Roman"/>
            </a:endParaRPr>
          </a:p>
          <a:p>
            <a:pPr marL="1317625" indent="-287020">
              <a:lnSpc>
                <a:spcPct val="100000"/>
              </a:lnSpc>
              <a:spcBef>
                <a:spcPts val="590"/>
              </a:spcBef>
              <a:buSzPct val="54166"/>
              <a:buFont typeface="Wingdings"/>
              <a:buChar char=""/>
              <a:tabLst>
                <a:tab pos="1317625" algn="l"/>
                <a:tab pos="1318260" algn="l"/>
              </a:tabLst>
            </a:pPr>
            <a:r>
              <a:rPr sz="2400" i="1" spc="-5" dirty="0">
                <a:solidFill>
                  <a:srgbClr val="003366"/>
                </a:solidFill>
                <a:latin typeface="Times New Roman"/>
                <a:cs typeface="Times New Roman"/>
              </a:rPr>
              <a:t>r</a:t>
            </a:r>
            <a:r>
              <a:rPr sz="2400" i="1" spc="-7" baseline="-20833" dirty="0">
                <a:solidFill>
                  <a:srgbClr val="003366"/>
                </a:solidFill>
                <a:latin typeface="Times New Roman"/>
                <a:cs typeface="Times New Roman"/>
              </a:rPr>
              <a:t>k</a:t>
            </a:r>
            <a:r>
              <a:rPr sz="2400" i="1" spc="270" baseline="-20833" dirty="0">
                <a:solidFill>
                  <a:srgbClr val="003366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3366"/>
                </a:solidFill>
                <a:latin typeface="Times New Roman"/>
                <a:cs typeface="Times New Roman"/>
              </a:rPr>
              <a:t>=</a:t>
            </a:r>
            <a:r>
              <a:rPr sz="2400" spc="-15" dirty="0">
                <a:solidFill>
                  <a:srgbClr val="003366"/>
                </a:solidFill>
                <a:latin typeface="Times New Roman"/>
                <a:cs typeface="Times New Roman"/>
              </a:rPr>
              <a:t> </a:t>
            </a:r>
            <a:r>
              <a:rPr sz="2400" i="1" spc="-5" dirty="0">
                <a:solidFill>
                  <a:srgbClr val="003366"/>
                </a:solidFill>
                <a:latin typeface="Times New Roman"/>
                <a:cs typeface="Times New Roman"/>
              </a:rPr>
              <a:t>k</a:t>
            </a:r>
            <a:r>
              <a:rPr sz="2400" i="1" spc="-7" baseline="24305" dirty="0">
                <a:solidFill>
                  <a:srgbClr val="003366"/>
                </a:solidFill>
                <a:latin typeface="Times New Roman"/>
                <a:cs typeface="Times New Roman"/>
              </a:rPr>
              <a:t>th</a:t>
            </a:r>
            <a:r>
              <a:rPr sz="2400" i="1" spc="284" baseline="24305" dirty="0">
                <a:solidFill>
                  <a:srgbClr val="003366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3366"/>
                </a:solidFill>
                <a:latin typeface="Times New Roman"/>
                <a:cs typeface="Times New Roman"/>
              </a:rPr>
              <a:t>gray</a:t>
            </a:r>
            <a:r>
              <a:rPr sz="2400" spc="-30" dirty="0">
                <a:solidFill>
                  <a:srgbClr val="003366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3366"/>
                </a:solidFill>
                <a:latin typeface="Times New Roman"/>
                <a:cs typeface="Times New Roman"/>
              </a:rPr>
              <a:t>level</a:t>
            </a:r>
            <a:endParaRPr sz="2400">
              <a:latin typeface="Times New Roman"/>
              <a:cs typeface="Times New Roman"/>
            </a:endParaRPr>
          </a:p>
          <a:p>
            <a:pPr marL="1317625" indent="-287020">
              <a:lnSpc>
                <a:spcPct val="100000"/>
              </a:lnSpc>
              <a:spcBef>
                <a:spcPts val="580"/>
              </a:spcBef>
              <a:buSzPct val="54166"/>
              <a:buFont typeface="Wingdings"/>
              <a:buChar char=""/>
              <a:tabLst>
                <a:tab pos="1317625" algn="l"/>
                <a:tab pos="1318260" algn="l"/>
              </a:tabLst>
            </a:pPr>
            <a:r>
              <a:rPr sz="2400" i="1" spc="-5" dirty="0">
                <a:solidFill>
                  <a:srgbClr val="003366"/>
                </a:solidFill>
                <a:latin typeface="Times New Roman"/>
                <a:cs typeface="Times New Roman"/>
              </a:rPr>
              <a:t>n</a:t>
            </a:r>
            <a:r>
              <a:rPr sz="2400" i="1" spc="-7" baseline="-20833" dirty="0">
                <a:solidFill>
                  <a:srgbClr val="003366"/>
                </a:solidFill>
                <a:latin typeface="Times New Roman"/>
                <a:cs typeface="Times New Roman"/>
              </a:rPr>
              <a:t>k</a:t>
            </a:r>
            <a:r>
              <a:rPr sz="2400" i="1" spc="284" baseline="-20833" dirty="0">
                <a:solidFill>
                  <a:srgbClr val="003366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3366"/>
                </a:solidFill>
                <a:latin typeface="Times New Roman"/>
                <a:cs typeface="Times New Roman"/>
              </a:rPr>
              <a:t>= </a:t>
            </a:r>
            <a:r>
              <a:rPr sz="2400" spc="-5" dirty="0">
                <a:solidFill>
                  <a:srgbClr val="003366"/>
                </a:solidFill>
                <a:latin typeface="Times New Roman"/>
                <a:cs typeface="Times New Roman"/>
              </a:rPr>
              <a:t>number </a:t>
            </a:r>
            <a:r>
              <a:rPr sz="2400" dirty="0">
                <a:solidFill>
                  <a:srgbClr val="003366"/>
                </a:solidFill>
                <a:latin typeface="Times New Roman"/>
                <a:cs typeface="Times New Roman"/>
              </a:rPr>
              <a:t>of pixels</a:t>
            </a:r>
            <a:r>
              <a:rPr sz="2400" spc="-25" dirty="0">
                <a:solidFill>
                  <a:srgbClr val="003366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3366"/>
                </a:solidFill>
                <a:latin typeface="Times New Roman"/>
                <a:cs typeface="Times New Roman"/>
              </a:rPr>
              <a:t>in</a:t>
            </a:r>
            <a:r>
              <a:rPr sz="2400" spc="-10" dirty="0">
                <a:solidFill>
                  <a:srgbClr val="003366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3366"/>
                </a:solidFill>
                <a:latin typeface="Times New Roman"/>
                <a:cs typeface="Times New Roman"/>
              </a:rPr>
              <a:t>the</a:t>
            </a:r>
            <a:r>
              <a:rPr sz="2400" spc="-15" dirty="0">
                <a:solidFill>
                  <a:srgbClr val="003366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3366"/>
                </a:solidFill>
                <a:latin typeface="Times New Roman"/>
                <a:cs typeface="Times New Roman"/>
              </a:rPr>
              <a:t>image</a:t>
            </a:r>
            <a:r>
              <a:rPr sz="2400" dirty="0">
                <a:solidFill>
                  <a:srgbClr val="003366"/>
                </a:solidFill>
                <a:latin typeface="Times New Roman"/>
                <a:cs typeface="Times New Roman"/>
              </a:rPr>
              <a:t> having</a:t>
            </a:r>
            <a:r>
              <a:rPr sz="2400" spc="-30" dirty="0">
                <a:solidFill>
                  <a:srgbClr val="003366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3366"/>
                </a:solidFill>
                <a:latin typeface="Times New Roman"/>
                <a:cs typeface="Times New Roman"/>
              </a:rPr>
              <a:t>gray</a:t>
            </a:r>
            <a:r>
              <a:rPr sz="2400" spc="-10" dirty="0">
                <a:solidFill>
                  <a:srgbClr val="003366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3366"/>
                </a:solidFill>
                <a:latin typeface="Times New Roman"/>
                <a:cs typeface="Times New Roman"/>
              </a:rPr>
              <a:t>level</a:t>
            </a:r>
            <a:r>
              <a:rPr sz="2400" spc="-10" dirty="0">
                <a:solidFill>
                  <a:srgbClr val="003366"/>
                </a:solidFill>
                <a:latin typeface="Times New Roman"/>
                <a:cs typeface="Times New Roman"/>
              </a:rPr>
              <a:t> </a:t>
            </a:r>
            <a:r>
              <a:rPr sz="2400" i="1" spc="-5" dirty="0">
                <a:solidFill>
                  <a:srgbClr val="003366"/>
                </a:solidFill>
                <a:latin typeface="Times New Roman"/>
                <a:cs typeface="Times New Roman"/>
              </a:rPr>
              <a:t>r</a:t>
            </a:r>
            <a:r>
              <a:rPr sz="2400" i="1" spc="-7" baseline="-20833" dirty="0">
                <a:solidFill>
                  <a:srgbClr val="003366"/>
                </a:solidFill>
                <a:latin typeface="Times New Roman"/>
                <a:cs typeface="Times New Roman"/>
              </a:rPr>
              <a:t>k</a:t>
            </a:r>
            <a:endParaRPr sz="2400" baseline="-20833">
              <a:latin typeface="Times New Roman"/>
              <a:cs typeface="Times New Roman"/>
            </a:endParaRPr>
          </a:p>
          <a:p>
            <a:pPr marL="1317625" indent="-287020">
              <a:lnSpc>
                <a:spcPct val="100000"/>
              </a:lnSpc>
              <a:spcBef>
                <a:spcPts val="575"/>
              </a:spcBef>
              <a:buSzPct val="54166"/>
              <a:buFont typeface="Wingdings"/>
              <a:buChar char=""/>
              <a:tabLst>
                <a:tab pos="1317625" algn="l"/>
                <a:tab pos="1318260" algn="l"/>
              </a:tabLst>
            </a:pPr>
            <a:r>
              <a:rPr sz="2400" i="1" spc="-5" dirty="0">
                <a:solidFill>
                  <a:srgbClr val="003366"/>
                </a:solidFill>
                <a:latin typeface="Times New Roman"/>
                <a:cs typeface="Times New Roman"/>
              </a:rPr>
              <a:t>h(r</a:t>
            </a:r>
            <a:r>
              <a:rPr sz="2400" i="1" spc="-7" baseline="-20833" dirty="0">
                <a:solidFill>
                  <a:srgbClr val="003366"/>
                </a:solidFill>
                <a:latin typeface="Times New Roman"/>
                <a:cs typeface="Times New Roman"/>
              </a:rPr>
              <a:t>k</a:t>
            </a:r>
            <a:r>
              <a:rPr sz="2400" i="1" spc="-5" dirty="0">
                <a:solidFill>
                  <a:srgbClr val="003366"/>
                </a:solidFill>
                <a:latin typeface="Times New Roman"/>
                <a:cs typeface="Times New Roman"/>
              </a:rPr>
              <a:t>)</a:t>
            </a:r>
            <a:r>
              <a:rPr sz="2400" i="1" spc="5" dirty="0">
                <a:solidFill>
                  <a:srgbClr val="003366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3366"/>
                </a:solidFill>
                <a:latin typeface="Times New Roman"/>
                <a:cs typeface="Times New Roman"/>
              </a:rPr>
              <a:t>=</a:t>
            </a:r>
            <a:r>
              <a:rPr sz="2400" spc="-15" dirty="0">
                <a:solidFill>
                  <a:srgbClr val="003366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3366"/>
                </a:solidFill>
                <a:latin typeface="Times New Roman"/>
                <a:cs typeface="Times New Roman"/>
              </a:rPr>
              <a:t>histogram</a:t>
            </a:r>
            <a:r>
              <a:rPr sz="2400" spc="-40" dirty="0">
                <a:solidFill>
                  <a:srgbClr val="003366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3366"/>
                </a:solidFill>
                <a:latin typeface="Times New Roman"/>
                <a:cs typeface="Times New Roman"/>
              </a:rPr>
              <a:t>of</a:t>
            </a:r>
            <a:r>
              <a:rPr sz="2400" spc="-5" dirty="0">
                <a:solidFill>
                  <a:srgbClr val="003366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3366"/>
                </a:solidFill>
                <a:latin typeface="Times New Roman"/>
                <a:cs typeface="Times New Roman"/>
              </a:rPr>
              <a:t>an</a:t>
            </a:r>
            <a:r>
              <a:rPr sz="2400" spc="-5" dirty="0">
                <a:solidFill>
                  <a:srgbClr val="003366"/>
                </a:solidFill>
                <a:latin typeface="Times New Roman"/>
                <a:cs typeface="Times New Roman"/>
              </a:rPr>
              <a:t> image</a:t>
            </a:r>
            <a:r>
              <a:rPr sz="2400" spc="-15" dirty="0">
                <a:solidFill>
                  <a:srgbClr val="003366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3366"/>
                </a:solidFill>
                <a:latin typeface="Times New Roman"/>
                <a:cs typeface="Times New Roman"/>
              </a:rPr>
              <a:t>having </a:t>
            </a:r>
            <a:r>
              <a:rPr sz="2400" i="1" spc="-5" dirty="0">
                <a:solidFill>
                  <a:srgbClr val="003366"/>
                </a:solidFill>
                <a:latin typeface="Times New Roman"/>
                <a:cs typeface="Times New Roman"/>
              </a:rPr>
              <a:t>r</a:t>
            </a:r>
            <a:r>
              <a:rPr sz="2400" i="1" spc="-7" baseline="-20833" dirty="0">
                <a:solidFill>
                  <a:srgbClr val="003366"/>
                </a:solidFill>
                <a:latin typeface="Times New Roman"/>
                <a:cs typeface="Times New Roman"/>
              </a:rPr>
              <a:t>k</a:t>
            </a:r>
            <a:r>
              <a:rPr sz="2400" i="1" spc="284" baseline="-20833" dirty="0">
                <a:solidFill>
                  <a:srgbClr val="003366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3366"/>
                </a:solidFill>
                <a:latin typeface="Times New Roman"/>
                <a:cs typeface="Times New Roman"/>
              </a:rPr>
              <a:t>gray</a:t>
            </a:r>
            <a:r>
              <a:rPr sz="2400" spc="-20" dirty="0">
                <a:solidFill>
                  <a:srgbClr val="003366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3366"/>
                </a:solidFill>
                <a:latin typeface="Times New Roman"/>
                <a:cs typeface="Times New Roman"/>
              </a:rPr>
              <a:t>levels</a:t>
            </a:r>
            <a:endParaRPr sz="2400">
              <a:latin typeface="Times New Roman"/>
              <a:cs typeface="Times New Roman"/>
            </a:endParaRPr>
          </a:p>
        </p:txBody>
      </p:sp>
      <p:pic>
        <p:nvPicPr>
          <p:cNvPr id="86" name="object 8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18332" y="3037332"/>
            <a:ext cx="2064258" cy="640841"/>
          </a:xfrm>
          <a:prstGeom prst="rect">
            <a:avLst/>
          </a:prstGeom>
        </p:spPr>
      </p:pic>
      <p:sp>
        <p:nvSpPr>
          <p:cNvPr id="87" name="object 87"/>
          <p:cNvSpPr txBox="1"/>
          <p:nvPr/>
        </p:nvSpPr>
        <p:spPr>
          <a:xfrm>
            <a:off x="3348228" y="2967227"/>
            <a:ext cx="2054860" cy="631190"/>
          </a:xfrm>
          <a:prstGeom prst="rect">
            <a:avLst/>
          </a:prstGeom>
          <a:solidFill>
            <a:srgbClr val="FFFF99"/>
          </a:solidFill>
          <a:ln w="9144">
            <a:solidFill>
              <a:srgbClr val="003366"/>
            </a:solidFill>
          </a:ln>
        </p:spPr>
        <p:txBody>
          <a:bodyPr vert="horz" wrap="square" lIns="0" tIns="6985" rIns="0" bIns="0" rtlCol="0">
            <a:spAutoFit/>
          </a:bodyPr>
          <a:lstStyle/>
          <a:p>
            <a:pPr marL="79375">
              <a:lnSpc>
                <a:spcPct val="100000"/>
              </a:lnSpc>
              <a:spcBef>
                <a:spcPts val="55"/>
              </a:spcBef>
            </a:pPr>
            <a:r>
              <a:rPr sz="3200" i="1" spc="215" dirty="0">
                <a:latin typeface="Times New Roman"/>
                <a:cs typeface="Times New Roman"/>
              </a:rPr>
              <a:t>h</a:t>
            </a:r>
            <a:r>
              <a:rPr sz="3200" spc="215" dirty="0">
                <a:latin typeface="Times New Roman"/>
                <a:cs typeface="Times New Roman"/>
              </a:rPr>
              <a:t>(</a:t>
            </a:r>
            <a:r>
              <a:rPr sz="3200" i="1" spc="215" dirty="0">
                <a:latin typeface="Times New Roman"/>
                <a:cs typeface="Times New Roman"/>
              </a:rPr>
              <a:t>r</a:t>
            </a:r>
            <a:r>
              <a:rPr sz="2775" i="1" spc="322" baseline="-25525" dirty="0">
                <a:latin typeface="Times New Roman"/>
                <a:cs typeface="Times New Roman"/>
              </a:rPr>
              <a:t>k</a:t>
            </a:r>
            <a:r>
              <a:rPr sz="2775" i="1" spc="225" baseline="-25525" dirty="0">
                <a:latin typeface="Times New Roman"/>
                <a:cs typeface="Times New Roman"/>
              </a:rPr>
              <a:t> </a:t>
            </a:r>
            <a:r>
              <a:rPr sz="3200" spc="240" dirty="0">
                <a:latin typeface="Times New Roman"/>
                <a:cs typeface="Times New Roman"/>
              </a:rPr>
              <a:t>)</a:t>
            </a:r>
            <a:r>
              <a:rPr sz="3200" spc="85" dirty="0">
                <a:latin typeface="Times New Roman"/>
                <a:cs typeface="Times New Roman"/>
              </a:rPr>
              <a:t> </a:t>
            </a:r>
            <a:r>
              <a:rPr sz="3200" spc="400" dirty="0">
                <a:latin typeface="Symbol"/>
                <a:cs typeface="Symbol"/>
              </a:rPr>
              <a:t></a:t>
            </a:r>
            <a:r>
              <a:rPr sz="3200" spc="80" dirty="0">
                <a:latin typeface="Times New Roman"/>
                <a:cs typeface="Times New Roman"/>
              </a:rPr>
              <a:t> </a:t>
            </a:r>
            <a:r>
              <a:rPr sz="3200" i="1" spc="250" dirty="0">
                <a:latin typeface="Times New Roman"/>
                <a:cs typeface="Times New Roman"/>
              </a:rPr>
              <a:t>n</a:t>
            </a:r>
            <a:r>
              <a:rPr sz="2775" i="1" spc="375" baseline="-25525" dirty="0">
                <a:latin typeface="Times New Roman"/>
                <a:cs typeface="Times New Roman"/>
              </a:rPr>
              <a:t>k</a:t>
            </a:r>
            <a:endParaRPr sz="2775" baseline="-25525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9740" y="603249"/>
            <a:ext cx="812673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b="1" u="heavy" spc="-5" dirty="0">
                <a:uFill>
                  <a:solidFill>
                    <a:srgbClr val="993300"/>
                  </a:solidFill>
                </a:uFill>
                <a:latin typeface="Constantia"/>
                <a:cs typeface="Constantia"/>
              </a:rPr>
              <a:t>Histogram</a:t>
            </a:r>
            <a:r>
              <a:rPr b="1" u="heavy" spc="20" dirty="0">
                <a:uFill>
                  <a:solidFill>
                    <a:srgbClr val="993300"/>
                  </a:solidFill>
                </a:uFill>
                <a:latin typeface="Constantia"/>
                <a:cs typeface="Constantia"/>
              </a:rPr>
              <a:t> </a:t>
            </a:r>
            <a:r>
              <a:rPr b="1" u="heavy" spc="-10" dirty="0">
                <a:uFill>
                  <a:solidFill>
                    <a:srgbClr val="993300"/>
                  </a:solidFill>
                </a:uFill>
                <a:latin typeface="Constantia"/>
                <a:cs typeface="Constantia"/>
              </a:rPr>
              <a:t>Equalization:</a:t>
            </a:r>
            <a:r>
              <a:rPr b="1" u="heavy" spc="45" dirty="0">
                <a:uFill>
                  <a:solidFill>
                    <a:srgbClr val="993300"/>
                  </a:solidFill>
                </a:uFill>
                <a:latin typeface="Constantia"/>
                <a:cs typeface="Constantia"/>
              </a:rPr>
              <a:t> </a:t>
            </a:r>
            <a:r>
              <a:rPr b="1" u="heavy" spc="-10" dirty="0">
                <a:uFill>
                  <a:solidFill>
                    <a:srgbClr val="993300"/>
                  </a:solidFill>
                </a:uFill>
                <a:latin typeface="Constantia"/>
                <a:cs typeface="Constantia"/>
              </a:rPr>
              <a:t>Example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43000" y="2971800"/>
            <a:ext cx="1905000" cy="190500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267200" y="2514600"/>
            <a:ext cx="4191000" cy="2546604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3209544" y="3653028"/>
            <a:ext cx="986155" cy="495300"/>
            <a:chOff x="3209544" y="3653028"/>
            <a:chExt cx="986155" cy="495300"/>
          </a:xfrm>
        </p:grpSpPr>
        <p:sp>
          <p:nvSpPr>
            <p:cNvPr id="6" name="object 6"/>
            <p:cNvSpPr/>
            <p:nvPr/>
          </p:nvSpPr>
          <p:spPr>
            <a:xfrm>
              <a:off x="3214116" y="3657600"/>
              <a:ext cx="977265" cy="486409"/>
            </a:xfrm>
            <a:custGeom>
              <a:avLst/>
              <a:gdLst/>
              <a:ahLst/>
              <a:cxnLst/>
              <a:rect l="l" t="t" r="r" b="b"/>
              <a:pathLst>
                <a:path w="977264" h="486410">
                  <a:moveTo>
                    <a:pt x="732662" y="0"/>
                  </a:moveTo>
                  <a:lnTo>
                    <a:pt x="732662" y="121538"/>
                  </a:lnTo>
                  <a:lnTo>
                    <a:pt x="0" y="121538"/>
                  </a:lnTo>
                  <a:lnTo>
                    <a:pt x="0" y="364617"/>
                  </a:lnTo>
                  <a:lnTo>
                    <a:pt x="732662" y="364617"/>
                  </a:lnTo>
                  <a:lnTo>
                    <a:pt x="732662" y="486156"/>
                  </a:lnTo>
                  <a:lnTo>
                    <a:pt x="976883" y="243077"/>
                  </a:lnTo>
                  <a:lnTo>
                    <a:pt x="732662" y="0"/>
                  </a:lnTo>
                  <a:close/>
                </a:path>
              </a:pathLst>
            </a:custGeom>
            <a:solidFill>
              <a:srgbClr val="BADF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214116" y="3657600"/>
              <a:ext cx="977265" cy="486409"/>
            </a:xfrm>
            <a:custGeom>
              <a:avLst/>
              <a:gdLst/>
              <a:ahLst/>
              <a:cxnLst/>
              <a:rect l="l" t="t" r="r" b="b"/>
              <a:pathLst>
                <a:path w="977264" h="486410">
                  <a:moveTo>
                    <a:pt x="0" y="121538"/>
                  </a:moveTo>
                  <a:lnTo>
                    <a:pt x="732662" y="121538"/>
                  </a:lnTo>
                  <a:lnTo>
                    <a:pt x="732662" y="0"/>
                  </a:lnTo>
                  <a:lnTo>
                    <a:pt x="976883" y="243077"/>
                  </a:lnTo>
                  <a:lnTo>
                    <a:pt x="732662" y="486156"/>
                  </a:lnTo>
                  <a:lnTo>
                    <a:pt x="732662" y="364617"/>
                  </a:lnTo>
                  <a:lnTo>
                    <a:pt x="0" y="364617"/>
                  </a:lnTo>
                  <a:lnTo>
                    <a:pt x="0" y="121538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3261359" y="5401055"/>
            <a:ext cx="3365500" cy="646430"/>
          </a:xfrm>
          <a:prstGeom prst="rect">
            <a:avLst/>
          </a:prstGeom>
          <a:solidFill>
            <a:srgbClr val="FFFFCC"/>
          </a:solidFill>
        </p:spPr>
        <p:txBody>
          <a:bodyPr vert="horz" wrap="square" lIns="0" tIns="40005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315"/>
              </a:spcBef>
            </a:pPr>
            <a:r>
              <a:rPr sz="1800" dirty="0">
                <a:latin typeface="Arial"/>
                <a:cs typeface="Arial"/>
              </a:rPr>
              <a:t>An</a:t>
            </a:r>
            <a:r>
              <a:rPr sz="1800" spc="-40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8x8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image</a:t>
            </a:r>
            <a:endParaRPr sz="1800">
              <a:latin typeface="Arial"/>
              <a:cs typeface="Arial"/>
            </a:endParaRPr>
          </a:p>
          <a:p>
            <a:pPr marL="90805">
              <a:lnSpc>
                <a:spcPct val="100000"/>
              </a:lnSpc>
              <a:spcBef>
                <a:spcPts val="5"/>
              </a:spcBef>
            </a:pPr>
            <a:r>
              <a:rPr sz="1800" dirty="0">
                <a:latin typeface="Arial"/>
                <a:cs typeface="Arial"/>
              </a:rPr>
              <a:t>i.e.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total number</a:t>
            </a:r>
            <a:r>
              <a:rPr sz="1800" spc="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of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pixels</a:t>
            </a:r>
            <a:r>
              <a:rPr sz="1800" spc="2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is 64.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dirty="0"/>
              <a:t>50</a:t>
            </a:fld>
            <a:endParaRPr dirty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60932" y="257556"/>
            <a:ext cx="7431785" cy="111633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661541" y="374649"/>
            <a:ext cx="6795134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Histogram </a:t>
            </a:r>
            <a:r>
              <a:rPr spc="-5" dirty="0"/>
              <a:t>Equalization:</a:t>
            </a:r>
            <a:r>
              <a:rPr spc="-35" dirty="0"/>
              <a:t> </a:t>
            </a:r>
            <a:r>
              <a:rPr spc="-10" dirty="0"/>
              <a:t>Example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286000" y="5791200"/>
            <a:ext cx="5029200" cy="457200"/>
          </a:xfrm>
          <a:prstGeom prst="rect">
            <a:avLst/>
          </a:prstGeom>
          <a:solidFill>
            <a:srgbClr val="FFFFCC"/>
          </a:solidFill>
        </p:spPr>
        <p:txBody>
          <a:bodyPr vert="horz" wrap="square" lIns="0" tIns="39369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309"/>
              </a:spcBef>
            </a:pPr>
            <a:r>
              <a:rPr sz="2400" dirty="0">
                <a:latin typeface="Arial"/>
                <a:cs typeface="Arial"/>
              </a:rPr>
              <a:t>Image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Histogram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(Non-zero </a:t>
            </a:r>
            <a:r>
              <a:rPr sz="2400" spc="-5" dirty="0">
                <a:latin typeface="Arial"/>
                <a:cs typeface="Arial"/>
              </a:rPr>
              <a:t>values)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752600" y="2590800"/>
            <a:ext cx="5638800" cy="3106420"/>
            <a:chOff x="1752600" y="2590800"/>
            <a:chExt cx="5638800" cy="3106420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52600" y="2590800"/>
              <a:ext cx="5638800" cy="3105912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2476500" y="3086099"/>
              <a:ext cx="4686300" cy="2464435"/>
            </a:xfrm>
            <a:custGeom>
              <a:avLst/>
              <a:gdLst/>
              <a:ahLst/>
              <a:cxnLst/>
              <a:rect l="l" t="t" r="r" b="b"/>
              <a:pathLst>
                <a:path w="4686300" h="2464435">
                  <a:moveTo>
                    <a:pt x="381000" y="1600200"/>
                  </a:moveTo>
                  <a:lnTo>
                    <a:pt x="0" y="1600200"/>
                  </a:lnTo>
                  <a:lnTo>
                    <a:pt x="0" y="1828800"/>
                  </a:lnTo>
                  <a:lnTo>
                    <a:pt x="381000" y="1828800"/>
                  </a:lnTo>
                  <a:lnTo>
                    <a:pt x="381000" y="1600200"/>
                  </a:lnTo>
                  <a:close/>
                </a:path>
                <a:path w="4686300" h="2464435">
                  <a:moveTo>
                    <a:pt x="393192" y="2235708"/>
                  </a:moveTo>
                  <a:lnTo>
                    <a:pt x="12192" y="2235708"/>
                  </a:lnTo>
                  <a:lnTo>
                    <a:pt x="12192" y="2464308"/>
                  </a:lnTo>
                  <a:lnTo>
                    <a:pt x="393192" y="2464308"/>
                  </a:lnTo>
                  <a:lnTo>
                    <a:pt x="393192" y="2235708"/>
                  </a:lnTo>
                  <a:close/>
                </a:path>
                <a:path w="4686300" h="2464435">
                  <a:moveTo>
                    <a:pt x="393192" y="1917192"/>
                  </a:moveTo>
                  <a:lnTo>
                    <a:pt x="12192" y="1917192"/>
                  </a:lnTo>
                  <a:lnTo>
                    <a:pt x="12192" y="2145804"/>
                  </a:lnTo>
                  <a:lnTo>
                    <a:pt x="393192" y="2145804"/>
                  </a:lnTo>
                  <a:lnTo>
                    <a:pt x="393192" y="1917192"/>
                  </a:lnTo>
                  <a:close/>
                </a:path>
                <a:path w="4686300" h="2464435">
                  <a:moveTo>
                    <a:pt x="393192" y="1283208"/>
                  </a:moveTo>
                  <a:lnTo>
                    <a:pt x="12192" y="1283208"/>
                  </a:lnTo>
                  <a:lnTo>
                    <a:pt x="12192" y="1511808"/>
                  </a:lnTo>
                  <a:lnTo>
                    <a:pt x="393192" y="1511808"/>
                  </a:lnTo>
                  <a:lnTo>
                    <a:pt x="393192" y="1283208"/>
                  </a:lnTo>
                  <a:close/>
                </a:path>
                <a:path w="4686300" h="2464435">
                  <a:moveTo>
                    <a:pt x="393192" y="964692"/>
                  </a:moveTo>
                  <a:lnTo>
                    <a:pt x="12192" y="964692"/>
                  </a:lnTo>
                  <a:lnTo>
                    <a:pt x="12192" y="1193292"/>
                  </a:lnTo>
                  <a:lnTo>
                    <a:pt x="393192" y="1193292"/>
                  </a:lnTo>
                  <a:lnTo>
                    <a:pt x="393192" y="964692"/>
                  </a:lnTo>
                  <a:close/>
                </a:path>
                <a:path w="4686300" h="2464435">
                  <a:moveTo>
                    <a:pt x="393192" y="647700"/>
                  </a:moveTo>
                  <a:lnTo>
                    <a:pt x="12192" y="647700"/>
                  </a:lnTo>
                  <a:lnTo>
                    <a:pt x="12192" y="876300"/>
                  </a:lnTo>
                  <a:lnTo>
                    <a:pt x="393192" y="876300"/>
                  </a:lnTo>
                  <a:lnTo>
                    <a:pt x="393192" y="647700"/>
                  </a:lnTo>
                  <a:close/>
                </a:path>
                <a:path w="4686300" h="2464435">
                  <a:moveTo>
                    <a:pt x="393192" y="342900"/>
                  </a:moveTo>
                  <a:lnTo>
                    <a:pt x="12192" y="342900"/>
                  </a:lnTo>
                  <a:lnTo>
                    <a:pt x="12192" y="571500"/>
                  </a:lnTo>
                  <a:lnTo>
                    <a:pt x="393192" y="571500"/>
                  </a:lnTo>
                  <a:lnTo>
                    <a:pt x="393192" y="342900"/>
                  </a:lnTo>
                  <a:close/>
                </a:path>
                <a:path w="4686300" h="2464435">
                  <a:moveTo>
                    <a:pt x="393192" y="12192"/>
                  </a:moveTo>
                  <a:lnTo>
                    <a:pt x="12192" y="12192"/>
                  </a:lnTo>
                  <a:lnTo>
                    <a:pt x="12192" y="240792"/>
                  </a:lnTo>
                  <a:lnTo>
                    <a:pt x="393192" y="240792"/>
                  </a:lnTo>
                  <a:lnTo>
                    <a:pt x="393192" y="12192"/>
                  </a:lnTo>
                  <a:close/>
                </a:path>
                <a:path w="4686300" h="2464435">
                  <a:moveTo>
                    <a:pt x="1447800" y="1917192"/>
                  </a:moveTo>
                  <a:lnTo>
                    <a:pt x="1066800" y="1917192"/>
                  </a:lnTo>
                  <a:lnTo>
                    <a:pt x="1066800" y="2145804"/>
                  </a:lnTo>
                  <a:lnTo>
                    <a:pt x="1447800" y="2145804"/>
                  </a:lnTo>
                  <a:lnTo>
                    <a:pt x="1447800" y="1917192"/>
                  </a:lnTo>
                  <a:close/>
                </a:path>
                <a:path w="4686300" h="2464435">
                  <a:moveTo>
                    <a:pt x="1447800" y="647700"/>
                  </a:moveTo>
                  <a:lnTo>
                    <a:pt x="1066800" y="647700"/>
                  </a:lnTo>
                  <a:lnTo>
                    <a:pt x="1066800" y="876300"/>
                  </a:lnTo>
                  <a:lnTo>
                    <a:pt x="1447800" y="876300"/>
                  </a:lnTo>
                  <a:lnTo>
                    <a:pt x="1447800" y="647700"/>
                  </a:lnTo>
                  <a:close/>
                </a:path>
                <a:path w="4686300" h="2464435">
                  <a:moveTo>
                    <a:pt x="1447800" y="12192"/>
                  </a:moveTo>
                  <a:lnTo>
                    <a:pt x="1066800" y="12192"/>
                  </a:lnTo>
                  <a:lnTo>
                    <a:pt x="1066800" y="240792"/>
                  </a:lnTo>
                  <a:lnTo>
                    <a:pt x="1447800" y="240792"/>
                  </a:lnTo>
                  <a:lnTo>
                    <a:pt x="1447800" y="12192"/>
                  </a:lnTo>
                  <a:close/>
                </a:path>
                <a:path w="4686300" h="2464435">
                  <a:moveTo>
                    <a:pt x="1459992" y="2235708"/>
                  </a:moveTo>
                  <a:lnTo>
                    <a:pt x="1078992" y="2235708"/>
                  </a:lnTo>
                  <a:lnTo>
                    <a:pt x="1078992" y="2464308"/>
                  </a:lnTo>
                  <a:lnTo>
                    <a:pt x="1459992" y="2464308"/>
                  </a:lnTo>
                  <a:lnTo>
                    <a:pt x="1459992" y="2235708"/>
                  </a:lnTo>
                  <a:close/>
                </a:path>
                <a:path w="4686300" h="2464435">
                  <a:moveTo>
                    <a:pt x="1459992" y="1588008"/>
                  </a:moveTo>
                  <a:lnTo>
                    <a:pt x="1078992" y="1588008"/>
                  </a:lnTo>
                  <a:lnTo>
                    <a:pt x="1078992" y="1816608"/>
                  </a:lnTo>
                  <a:lnTo>
                    <a:pt x="1459992" y="1816608"/>
                  </a:lnTo>
                  <a:lnTo>
                    <a:pt x="1459992" y="1588008"/>
                  </a:lnTo>
                  <a:close/>
                </a:path>
                <a:path w="4686300" h="2464435">
                  <a:moveTo>
                    <a:pt x="1459992" y="1295400"/>
                  </a:moveTo>
                  <a:lnTo>
                    <a:pt x="1078992" y="1295400"/>
                  </a:lnTo>
                  <a:lnTo>
                    <a:pt x="1078992" y="1524000"/>
                  </a:lnTo>
                  <a:lnTo>
                    <a:pt x="1459992" y="1524000"/>
                  </a:lnTo>
                  <a:lnTo>
                    <a:pt x="1459992" y="1295400"/>
                  </a:lnTo>
                  <a:close/>
                </a:path>
                <a:path w="4686300" h="2464435">
                  <a:moveTo>
                    <a:pt x="1459992" y="964692"/>
                  </a:moveTo>
                  <a:lnTo>
                    <a:pt x="1078992" y="964692"/>
                  </a:lnTo>
                  <a:lnTo>
                    <a:pt x="1078992" y="1193292"/>
                  </a:lnTo>
                  <a:lnTo>
                    <a:pt x="1459992" y="1193292"/>
                  </a:lnTo>
                  <a:lnTo>
                    <a:pt x="1459992" y="964692"/>
                  </a:lnTo>
                  <a:close/>
                </a:path>
                <a:path w="4686300" h="2464435">
                  <a:moveTo>
                    <a:pt x="1459992" y="330708"/>
                  </a:moveTo>
                  <a:lnTo>
                    <a:pt x="1078992" y="330708"/>
                  </a:lnTo>
                  <a:lnTo>
                    <a:pt x="1078992" y="559308"/>
                  </a:lnTo>
                  <a:lnTo>
                    <a:pt x="1459992" y="559308"/>
                  </a:lnTo>
                  <a:lnTo>
                    <a:pt x="1459992" y="330708"/>
                  </a:lnTo>
                  <a:close/>
                </a:path>
                <a:path w="4686300" h="2464435">
                  <a:moveTo>
                    <a:pt x="2514600" y="1588008"/>
                  </a:moveTo>
                  <a:lnTo>
                    <a:pt x="2133600" y="1588008"/>
                  </a:lnTo>
                  <a:lnTo>
                    <a:pt x="2133600" y="1816608"/>
                  </a:lnTo>
                  <a:lnTo>
                    <a:pt x="2514600" y="1816608"/>
                  </a:lnTo>
                  <a:lnTo>
                    <a:pt x="2514600" y="1588008"/>
                  </a:lnTo>
                  <a:close/>
                </a:path>
                <a:path w="4686300" h="2464435">
                  <a:moveTo>
                    <a:pt x="2526792" y="2221992"/>
                  </a:moveTo>
                  <a:lnTo>
                    <a:pt x="2145792" y="2221992"/>
                  </a:lnTo>
                  <a:lnTo>
                    <a:pt x="2145792" y="2450592"/>
                  </a:lnTo>
                  <a:lnTo>
                    <a:pt x="2526792" y="2450592"/>
                  </a:lnTo>
                  <a:lnTo>
                    <a:pt x="2526792" y="2221992"/>
                  </a:lnTo>
                  <a:close/>
                </a:path>
                <a:path w="4686300" h="2464435">
                  <a:moveTo>
                    <a:pt x="2526792" y="1905000"/>
                  </a:moveTo>
                  <a:lnTo>
                    <a:pt x="2145792" y="1905000"/>
                  </a:lnTo>
                  <a:lnTo>
                    <a:pt x="2145792" y="2133600"/>
                  </a:lnTo>
                  <a:lnTo>
                    <a:pt x="2526792" y="2133600"/>
                  </a:lnTo>
                  <a:lnTo>
                    <a:pt x="2526792" y="1905000"/>
                  </a:lnTo>
                  <a:close/>
                </a:path>
                <a:path w="4686300" h="2464435">
                  <a:moveTo>
                    <a:pt x="2526792" y="1269492"/>
                  </a:moveTo>
                  <a:lnTo>
                    <a:pt x="2145792" y="1269492"/>
                  </a:lnTo>
                  <a:lnTo>
                    <a:pt x="2145792" y="1498092"/>
                  </a:lnTo>
                  <a:lnTo>
                    <a:pt x="2526792" y="1498092"/>
                  </a:lnTo>
                  <a:lnTo>
                    <a:pt x="2526792" y="1269492"/>
                  </a:lnTo>
                  <a:close/>
                </a:path>
                <a:path w="4686300" h="2464435">
                  <a:moveTo>
                    <a:pt x="2526792" y="952500"/>
                  </a:moveTo>
                  <a:lnTo>
                    <a:pt x="2145792" y="952500"/>
                  </a:lnTo>
                  <a:lnTo>
                    <a:pt x="2145792" y="1181100"/>
                  </a:lnTo>
                  <a:lnTo>
                    <a:pt x="2526792" y="1181100"/>
                  </a:lnTo>
                  <a:lnTo>
                    <a:pt x="2526792" y="952500"/>
                  </a:lnTo>
                  <a:close/>
                </a:path>
                <a:path w="4686300" h="2464435">
                  <a:moveTo>
                    <a:pt x="2526792" y="635508"/>
                  </a:moveTo>
                  <a:lnTo>
                    <a:pt x="2145792" y="635508"/>
                  </a:lnTo>
                  <a:lnTo>
                    <a:pt x="2145792" y="864108"/>
                  </a:lnTo>
                  <a:lnTo>
                    <a:pt x="2526792" y="864108"/>
                  </a:lnTo>
                  <a:lnTo>
                    <a:pt x="2526792" y="635508"/>
                  </a:lnTo>
                  <a:close/>
                </a:path>
                <a:path w="4686300" h="2464435">
                  <a:moveTo>
                    <a:pt x="2526792" y="330708"/>
                  </a:moveTo>
                  <a:lnTo>
                    <a:pt x="2145792" y="330708"/>
                  </a:lnTo>
                  <a:lnTo>
                    <a:pt x="2145792" y="559308"/>
                  </a:lnTo>
                  <a:lnTo>
                    <a:pt x="2526792" y="559308"/>
                  </a:lnTo>
                  <a:lnTo>
                    <a:pt x="2526792" y="330708"/>
                  </a:lnTo>
                  <a:close/>
                </a:path>
                <a:path w="4686300" h="2464435">
                  <a:moveTo>
                    <a:pt x="2526792" y="0"/>
                  </a:moveTo>
                  <a:lnTo>
                    <a:pt x="2145792" y="0"/>
                  </a:lnTo>
                  <a:lnTo>
                    <a:pt x="2145792" y="228600"/>
                  </a:lnTo>
                  <a:lnTo>
                    <a:pt x="2526792" y="228600"/>
                  </a:lnTo>
                  <a:lnTo>
                    <a:pt x="2526792" y="0"/>
                  </a:lnTo>
                  <a:close/>
                </a:path>
                <a:path w="4686300" h="2464435">
                  <a:moveTo>
                    <a:pt x="3581400" y="1600200"/>
                  </a:moveTo>
                  <a:lnTo>
                    <a:pt x="3200400" y="1600200"/>
                  </a:lnTo>
                  <a:lnTo>
                    <a:pt x="3200400" y="1828800"/>
                  </a:lnTo>
                  <a:lnTo>
                    <a:pt x="3581400" y="1828800"/>
                  </a:lnTo>
                  <a:lnTo>
                    <a:pt x="3581400" y="1600200"/>
                  </a:lnTo>
                  <a:close/>
                </a:path>
                <a:path w="4686300" h="2464435">
                  <a:moveTo>
                    <a:pt x="3593592" y="2235708"/>
                  </a:moveTo>
                  <a:lnTo>
                    <a:pt x="3212592" y="2235708"/>
                  </a:lnTo>
                  <a:lnTo>
                    <a:pt x="3212592" y="2464308"/>
                  </a:lnTo>
                  <a:lnTo>
                    <a:pt x="3593592" y="2464308"/>
                  </a:lnTo>
                  <a:lnTo>
                    <a:pt x="3593592" y="2235708"/>
                  </a:lnTo>
                  <a:close/>
                </a:path>
                <a:path w="4686300" h="2464435">
                  <a:moveTo>
                    <a:pt x="3593592" y="1917192"/>
                  </a:moveTo>
                  <a:lnTo>
                    <a:pt x="3212592" y="1917192"/>
                  </a:lnTo>
                  <a:lnTo>
                    <a:pt x="3212592" y="2145804"/>
                  </a:lnTo>
                  <a:lnTo>
                    <a:pt x="3593592" y="2145804"/>
                  </a:lnTo>
                  <a:lnTo>
                    <a:pt x="3593592" y="1917192"/>
                  </a:lnTo>
                  <a:close/>
                </a:path>
                <a:path w="4686300" h="2464435">
                  <a:moveTo>
                    <a:pt x="3593592" y="1283208"/>
                  </a:moveTo>
                  <a:lnTo>
                    <a:pt x="3212592" y="1283208"/>
                  </a:lnTo>
                  <a:lnTo>
                    <a:pt x="3212592" y="1511808"/>
                  </a:lnTo>
                  <a:lnTo>
                    <a:pt x="3593592" y="1511808"/>
                  </a:lnTo>
                  <a:lnTo>
                    <a:pt x="3593592" y="1283208"/>
                  </a:lnTo>
                  <a:close/>
                </a:path>
                <a:path w="4686300" h="2464435">
                  <a:moveTo>
                    <a:pt x="3593592" y="964692"/>
                  </a:moveTo>
                  <a:lnTo>
                    <a:pt x="3212592" y="964692"/>
                  </a:lnTo>
                  <a:lnTo>
                    <a:pt x="3212592" y="1193292"/>
                  </a:lnTo>
                  <a:lnTo>
                    <a:pt x="3593592" y="1193292"/>
                  </a:lnTo>
                  <a:lnTo>
                    <a:pt x="3593592" y="964692"/>
                  </a:lnTo>
                  <a:close/>
                </a:path>
                <a:path w="4686300" h="2464435">
                  <a:moveTo>
                    <a:pt x="3593592" y="647700"/>
                  </a:moveTo>
                  <a:lnTo>
                    <a:pt x="3212592" y="647700"/>
                  </a:lnTo>
                  <a:lnTo>
                    <a:pt x="3212592" y="876300"/>
                  </a:lnTo>
                  <a:lnTo>
                    <a:pt x="3593592" y="876300"/>
                  </a:lnTo>
                  <a:lnTo>
                    <a:pt x="3593592" y="647700"/>
                  </a:lnTo>
                  <a:close/>
                </a:path>
                <a:path w="4686300" h="2464435">
                  <a:moveTo>
                    <a:pt x="3593592" y="342900"/>
                  </a:moveTo>
                  <a:lnTo>
                    <a:pt x="3212592" y="342900"/>
                  </a:lnTo>
                  <a:lnTo>
                    <a:pt x="3212592" y="571500"/>
                  </a:lnTo>
                  <a:lnTo>
                    <a:pt x="3593592" y="571500"/>
                  </a:lnTo>
                  <a:lnTo>
                    <a:pt x="3593592" y="342900"/>
                  </a:lnTo>
                  <a:close/>
                </a:path>
                <a:path w="4686300" h="2464435">
                  <a:moveTo>
                    <a:pt x="3593592" y="12192"/>
                  </a:moveTo>
                  <a:lnTo>
                    <a:pt x="3212592" y="12192"/>
                  </a:lnTo>
                  <a:lnTo>
                    <a:pt x="3212592" y="240792"/>
                  </a:lnTo>
                  <a:lnTo>
                    <a:pt x="3593592" y="240792"/>
                  </a:lnTo>
                  <a:lnTo>
                    <a:pt x="3593592" y="12192"/>
                  </a:lnTo>
                  <a:close/>
                </a:path>
                <a:path w="4686300" h="2464435">
                  <a:moveTo>
                    <a:pt x="4686300" y="1307592"/>
                  </a:moveTo>
                  <a:lnTo>
                    <a:pt x="4305300" y="1307592"/>
                  </a:lnTo>
                  <a:lnTo>
                    <a:pt x="4305300" y="1536192"/>
                  </a:lnTo>
                  <a:lnTo>
                    <a:pt x="4686300" y="1536192"/>
                  </a:lnTo>
                  <a:lnTo>
                    <a:pt x="4686300" y="1307592"/>
                  </a:lnTo>
                  <a:close/>
                </a:path>
                <a:path w="4686300" h="2464435">
                  <a:moveTo>
                    <a:pt x="4686300" y="990600"/>
                  </a:moveTo>
                  <a:lnTo>
                    <a:pt x="4305300" y="990600"/>
                  </a:lnTo>
                  <a:lnTo>
                    <a:pt x="4305300" y="1219200"/>
                  </a:lnTo>
                  <a:lnTo>
                    <a:pt x="4686300" y="1219200"/>
                  </a:lnTo>
                  <a:lnTo>
                    <a:pt x="4686300" y="990600"/>
                  </a:lnTo>
                  <a:close/>
                </a:path>
                <a:path w="4686300" h="2464435">
                  <a:moveTo>
                    <a:pt x="4686300" y="673608"/>
                  </a:moveTo>
                  <a:lnTo>
                    <a:pt x="4305300" y="673608"/>
                  </a:lnTo>
                  <a:lnTo>
                    <a:pt x="4305300" y="902208"/>
                  </a:lnTo>
                  <a:lnTo>
                    <a:pt x="4686300" y="902208"/>
                  </a:lnTo>
                  <a:lnTo>
                    <a:pt x="4686300" y="673608"/>
                  </a:lnTo>
                  <a:close/>
                </a:path>
                <a:path w="4686300" h="2464435">
                  <a:moveTo>
                    <a:pt x="4686300" y="368808"/>
                  </a:moveTo>
                  <a:lnTo>
                    <a:pt x="4305300" y="368808"/>
                  </a:lnTo>
                  <a:lnTo>
                    <a:pt x="4305300" y="597408"/>
                  </a:lnTo>
                  <a:lnTo>
                    <a:pt x="4686300" y="597408"/>
                  </a:lnTo>
                  <a:lnTo>
                    <a:pt x="4686300" y="368808"/>
                  </a:lnTo>
                  <a:close/>
                </a:path>
                <a:path w="4686300" h="2464435">
                  <a:moveTo>
                    <a:pt x="4686300" y="38100"/>
                  </a:moveTo>
                  <a:lnTo>
                    <a:pt x="4305300" y="38100"/>
                  </a:lnTo>
                  <a:lnTo>
                    <a:pt x="4305300" y="266700"/>
                  </a:lnTo>
                  <a:lnTo>
                    <a:pt x="4686300" y="266700"/>
                  </a:lnTo>
                  <a:lnTo>
                    <a:pt x="4686300" y="38100"/>
                  </a:lnTo>
                  <a:close/>
                </a:path>
              </a:pathLst>
            </a:custGeom>
            <a:solidFill>
              <a:srgbClr val="D9D3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26463" y="1594103"/>
            <a:ext cx="4978146" cy="933450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1356360" y="1524000"/>
            <a:ext cx="4968240" cy="923925"/>
          </a:xfrm>
          <a:prstGeom prst="rect">
            <a:avLst/>
          </a:prstGeom>
          <a:solidFill>
            <a:srgbClr val="FFFFCC"/>
          </a:solidFill>
          <a:ln w="9144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150">
              <a:latin typeface="Times New Roman"/>
              <a:cs typeface="Times New Roman"/>
            </a:endParaRPr>
          </a:p>
          <a:p>
            <a:pPr marL="90805">
              <a:lnSpc>
                <a:spcPct val="100000"/>
              </a:lnSpc>
            </a:pPr>
            <a:r>
              <a:rPr sz="1800" b="1" dirty="0">
                <a:solidFill>
                  <a:srgbClr val="FF0000"/>
                </a:solidFill>
                <a:latin typeface="Arial"/>
                <a:cs typeface="Arial"/>
              </a:rPr>
              <a:t>Fill</a:t>
            </a:r>
            <a:r>
              <a:rPr sz="1800" b="1" spc="-3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FF0000"/>
                </a:solidFill>
                <a:latin typeface="Arial"/>
                <a:cs typeface="Arial"/>
              </a:rPr>
              <a:t>in</a:t>
            </a:r>
            <a:r>
              <a:rPr sz="1800" b="1" spc="-1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FF0000"/>
                </a:solidFill>
                <a:latin typeface="Arial"/>
                <a:cs typeface="Arial"/>
              </a:rPr>
              <a:t>the</a:t>
            </a:r>
            <a:r>
              <a:rPr sz="1800" b="1" spc="-1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FF0000"/>
                </a:solidFill>
                <a:latin typeface="Arial"/>
                <a:cs typeface="Arial"/>
              </a:rPr>
              <a:t>following</a:t>
            </a:r>
            <a:r>
              <a:rPr sz="1800" b="1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FF0000"/>
                </a:solidFill>
                <a:latin typeface="Arial"/>
                <a:cs typeface="Arial"/>
              </a:rPr>
              <a:t>table/histogram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0" y="0"/>
            <a:ext cx="1600200" cy="1505712"/>
          </a:xfrm>
          <a:prstGeom prst="rect">
            <a:avLst/>
          </a:prstGeom>
        </p:spPr>
      </p:pic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dirty="0"/>
              <a:t>51</a:t>
            </a:fld>
            <a:endParaRPr dirty="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4800" y="1676400"/>
            <a:ext cx="6172200" cy="457200"/>
          </a:xfrm>
          <a:prstGeom prst="rect">
            <a:avLst/>
          </a:prstGeom>
          <a:solidFill>
            <a:srgbClr val="FFFFCC"/>
          </a:solidFill>
        </p:spPr>
        <p:txBody>
          <a:bodyPr vert="horz" wrap="square" lIns="0" tIns="38100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300"/>
              </a:spcBef>
            </a:pPr>
            <a:r>
              <a:rPr sz="2400" dirty="0">
                <a:latin typeface="Arial"/>
                <a:cs typeface="Arial"/>
              </a:rPr>
              <a:t>Image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Histogram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(Non-zero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values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shown)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304800" y="2286000"/>
            <a:ext cx="8513445" cy="4343400"/>
            <a:chOff x="304800" y="2286000"/>
            <a:chExt cx="8513445" cy="43434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4800" y="2286000"/>
              <a:ext cx="5638800" cy="310591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81600" y="4419600"/>
              <a:ext cx="3636263" cy="2209800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59740" y="603249"/>
            <a:ext cx="812673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b="1" u="heavy" spc="-5" dirty="0">
                <a:uFill>
                  <a:solidFill>
                    <a:srgbClr val="993300"/>
                  </a:solidFill>
                </a:uFill>
                <a:latin typeface="Constantia"/>
                <a:cs typeface="Constantia"/>
              </a:rPr>
              <a:t>Histogram</a:t>
            </a:r>
            <a:r>
              <a:rPr b="1" u="heavy" spc="20" dirty="0">
                <a:uFill>
                  <a:solidFill>
                    <a:srgbClr val="993300"/>
                  </a:solidFill>
                </a:uFill>
                <a:latin typeface="Constantia"/>
                <a:cs typeface="Constantia"/>
              </a:rPr>
              <a:t> </a:t>
            </a:r>
            <a:r>
              <a:rPr b="1" u="heavy" spc="-10" dirty="0">
                <a:uFill>
                  <a:solidFill>
                    <a:srgbClr val="993300"/>
                  </a:solidFill>
                </a:uFill>
                <a:latin typeface="Constantia"/>
                <a:cs typeface="Constantia"/>
              </a:rPr>
              <a:t>Equalization:</a:t>
            </a:r>
            <a:r>
              <a:rPr b="1" u="heavy" spc="45" dirty="0">
                <a:uFill>
                  <a:solidFill>
                    <a:srgbClr val="993300"/>
                  </a:solidFill>
                </a:uFill>
                <a:latin typeface="Constantia"/>
                <a:cs typeface="Constantia"/>
              </a:rPr>
              <a:t> </a:t>
            </a:r>
            <a:r>
              <a:rPr b="1" u="heavy" spc="-10" dirty="0">
                <a:uFill>
                  <a:solidFill>
                    <a:srgbClr val="993300"/>
                  </a:solidFill>
                </a:uFill>
                <a:latin typeface="Constantia"/>
                <a:cs typeface="Constantia"/>
              </a:rPr>
              <a:t>Example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dirty="0"/>
              <a:t>52</a:t>
            </a:fld>
            <a:endParaRPr dirty="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143000" y="2057400"/>
            <a:ext cx="7086600" cy="4101465"/>
            <a:chOff x="1143000" y="2057400"/>
            <a:chExt cx="7086600" cy="410146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43000" y="2438399"/>
              <a:ext cx="6172200" cy="372008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48200" y="2057400"/>
              <a:ext cx="3581400" cy="1972056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59740" y="603249"/>
            <a:ext cx="812673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b="1" u="heavy" spc="-5" dirty="0">
                <a:uFill>
                  <a:solidFill>
                    <a:srgbClr val="993300"/>
                  </a:solidFill>
                </a:uFill>
                <a:latin typeface="Constantia"/>
                <a:cs typeface="Constantia"/>
              </a:rPr>
              <a:t>Histogram</a:t>
            </a:r>
            <a:r>
              <a:rPr b="1" u="heavy" spc="20" dirty="0">
                <a:uFill>
                  <a:solidFill>
                    <a:srgbClr val="993300"/>
                  </a:solidFill>
                </a:uFill>
                <a:latin typeface="Constantia"/>
                <a:cs typeface="Constantia"/>
              </a:rPr>
              <a:t> </a:t>
            </a:r>
            <a:r>
              <a:rPr b="1" u="heavy" spc="-10" dirty="0">
                <a:uFill>
                  <a:solidFill>
                    <a:srgbClr val="993300"/>
                  </a:solidFill>
                </a:uFill>
                <a:latin typeface="Constantia"/>
                <a:cs typeface="Constantia"/>
              </a:rPr>
              <a:t>Equalization:</a:t>
            </a:r>
            <a:r>
              <a:rPr b="1" u="heavy" spc="45" dirty="0">
                <a:uFill>
                  <a:solidFill>
                    <a:srgbClr val="993300"/>
                  </a:solidFill>
                </a:uFill>
                <a:latin typeface="Constantia"/>
                <a:cs typeface="Constantia"/>
              </a:rPr>
              <a:t> </a:t>
            </a:r>
            <a:r>
              <a:rPr b="1" u="heavy" spc="-10" dirty="0">
                <a:uFill>
                  <a:solidFill>
                    <a:srgbClr val="993300"/>
                  </a:solidFill>
                </a:uFill>
                <a:latin typeface="Constantia"/>
                <a:cs typeface="Constantia"/>
              </a:rPr>
              <a:t>Example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dirty="0"/>
              <a:t>53</a:t>
            </a:fld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2971800" y="6172200"/>
            <a:ext cx="2819400" cy="457200"/>
          </a:xfrm>
          <a:prstGeom prst="rect">
            <a:avLst/>
          </a:prstGeom>
          <a:solidFill>
            <a:srgbClr val="FFFFCC"/>
          </a:solidFill>
        </p:spPr>
        <p:txBody>
          <a:bodyPr vert="horz" wrap="square" lIns="0" tIns="39369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309"/>
              </a:spcBef>
            </a:pPr>
            <a:r>
              <a:rPr sz="2400" dirty="0">
                <a:latin typeface="Arial"/>
                <a:cs typeface="Arial"/>
              </a:rPr>
              <a:t>Image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Histogram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36491" y="2098548"/>
            <a:ext cx="4750435" cy="401320"/>
          </a:xfrm>
          <a:prstGeom prst="rect">
            <a:avLst/>
          </a:prstGeom>
          <a:solidFill>
            <a:srgbClr val="FFFFCC"/>
          </a:solidFill>
        </p:spPr>
        <p:txBody>
          <a:bodyPr vert="horz" wrap="square" lIns="0" tIns="40640" rIns="0" bIns="0" rtlCol="0">
            <a:spAutoFit/>
          </a:bodyPr>
          <a:lstStyle/>
          <a:p>
            <a:pPr marL="92710">
              <a:lnSpc>
                <a:spcPct val="100000"/>
              </a:lnSpc>
              <a:spcBef>
                <a:spcPts val="320"/>
              </a:spcBef>
            </a:pPr>
            <a:r>
              <a:rPr sz="2000" dirty="0">
                <a:latin typeface="Arial"/>
                <a:cs typeface="Arial"/>
              </a:rPr>
              <a:t>Cumulative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Distribution</a:t>
            </a:r>
            <a:r>
              <a:rPr sz="2000" spc="-4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Function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(CDF)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86200" y="2679192"/>
            <a:ext cx="4876800" cy="3264408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28600" y="3200400"/>
            <a:ext cx="3581400" cy="1972056"/>
          </a:xfrm>
          <a:prstGeom prst="rect">
            <a:avLst/>
          </a:prstGeom>
        </p:spPr>
      </p:pic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4622291" y="3124200"/>
          <a:ext cx="204470" cy="2667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44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76200">
                      <a:solidFill>
                        <a:srgbClr val="FFFFFF"/>
                      </a:solidFill>
                      <a:prstDash val="solid"/>
                    </a:lnB>
                    <a:solidFill>
                      <a:srgbClr val="D9D3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76200">
                      <a:solidFill>
                        <a:srgbClr val="FFFFFF"/>
                      </a:solidFill>
                      <a:prstDash val="solid"/>
                    </a:lnT>
                    <a:lnB w="76200">
                      <a:solidFill>
                        <a:srgbClr val="FFFFFF"/>
                      </a:solidFill>
                      <a:prstDash val="solid"/>
                    </a:lnB>
                    <a:solidFill>
                      <a:srgbClr val="D9D3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76200">
                      <a:solidFill>
                        <a:srgbClr val="FFFFFF"/>
                      </a:solidFill>
                      <a:prstDash val="solid"/>
                    </a:lnT>
                    <a:lnB w="76200">
                      <a:solidFill>
                        <a:srgbClr val="FFFFFF"/>
                      </a:solidFill>
                      <a:prstDash val="solid"/>
                    </a:lnB>
                    <a:solidFill>
                      <a:srgbClr val="D9D3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76200">
                      <a:solidFill>
                        <a:srgbClr val="FFFFFF"/>
                      </a:solidFill>
                      <a:prstDash val="solid"/>
                    </a:lnT>
                    <a:lnB w="76200">
                      <a:solidFill>
                        <a:srgbClr val="FFFFFF"/>
                      </a:solidFill>
                      <a:prstDash val="solid"/>
                    </a:lnB>
                    <a:solidFill>
                      <a:srgbClr val="D9D3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76200">
                      <a:solidFill>
                        <a:srgbClr val="FFFFFF"/>
                      </a:solidFill>
                      <a:prstDash val="solid"/>
                    </a:lnT>
                    <a:lnB w="76200">
                      <a:solidFill>
                        <a:srgbClr val="FFFFFF"/>
                      </a:solidFill>
                      <a:prstDash val="solid"/>
                    </a:lnB>
                    <a:solidFill>
                      <a:srgbClr val="D9D3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76200">
                      <a:solidFill>
                        <a:srgbClr val="FFFFFF"/>
                      </a:solidFill>
                      <a:prstDash val="solid"/>
                    </a:lnT>
                    <a:lnB w="76200">
                      <a:solidFill>
                        <a:srgbClr val="FFFFFF"/>
                      </a:solidFill>
                      <a:prstDash val="solid"/>
                    </a:lnB>
                    <a:solidFill>
                      <a:srgbClr val="D9D3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76200">
                      <a:solidFill>
                        <a:srgbClr val="FFFFFF"/>
                      </a:solidFill>
                      <a:prstDash val="solid"/>
                    </a:lnT>
                    <a:lnB w="76200">
                      <a:solidFill>
                        <a:srgbClr val="FFFFFF"/>
                      </a:solidFill>
                      <a:prstDash val="solid"/>
                    </a:lnB>
                    <a:solidFill>
                      <a:srgbClr val="D9D3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76200">
                      <a:solidFill>
                        <a:srgbClr val="FFFFFF"/>
                      </a:solidFill>
                      <a:prstDash val="solid"/>
                    </a:lnT>
                    <a:solidFill>
                      <a:srgbClr val="D9D3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dirty="0"/>
              <a:t>54</a:t>
            </a:fld>
            <a:endParaRPr dirty="0"/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5550408" y="3124200"/>
          <a:ext cx="202565" cy="2667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25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76200">
                      <a:solidFill>
                        <a:srgbClr val="FFFFFF"/>
                      </a:solidFill>
                      <a:prstDash val="solid"/>
                    </a:lnB>
                    <a:solidFill>
                      <a:srgbClr val="D9D3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76200">
                      <a:solidFill>
                        <a:srgbClr val="FFFFFF"/>
                      </a:solidFill>
                      <a:prstDash val="solid"/>
                    </a:lnT>
                    <a:lnB w="76200">
                      <a:solidFill>
                        <a:srgbClr val="FFFFFF"/>
                      </a:solidFill>
                      <a:prstDash val="solid"/>
                    </a:lnB>
                    <a:solidFill>
                      <a:srgbClr val="D9D3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76200">
                      <a:solidFill>
                        <a:srgbClr val="FFFFFF"/>
                      </a:solidFill>
                      <a:prstDash val="solid"/>
                    </a:lnT>
                    <a:lnB w="76200">
                      <a:solidFill>
                        <a:srgbClr val="FFFFFF"/>
                      </a:solidFill>
                      <a:prstDash val="solid"/>
                    </a:lnB>
                    <a:solidFill>
                      <a:srgbClr val="D9D3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76200">
                      <a:solidFill>
                        <a:srgbClr val="FFFFFF"/>
                      </a:solidFill>
                      <a:prstDash val="solid"/>
                    </a:lnT>
                    <a:lnB w="76200">
                      <a:solidFill>
                        <a:srgbClr val="FFFFFF"/>
                      </a:solidFill>
                      <a:prstDash val="solid"/>
                    </a:lnB>
                    <a:solidFill>
                      <a:srgbClr val="D9D3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76200">
                      <a:solidFill>
                        <a:srgbClr val="FFFFFF"/>
                      </a:solidFill>
                      <a:prstDash val="solid"/>
                    </a:lnT>
                    <a:lnB w="76200">
                      <a:solidFill>
                        <a:srgbClr val="FFFFFF"/>
                      </a:solidFill>
                      <a:prstDash val="solid"/>
                    </a:lnB>
                    <a:solidFill>
                      <a:srgbClr val="D9D3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76200">
                      <a:solidFill>
                        <a:srgbClr val="FFFFFF"/>
                      </a:solidFill>
                      <a:prstDash val="solid"/>
                    </a:lnT>
                    <a:lnB w="76200">
                      <a:solidFill>
                        <a:srgbClr val="FFFFFF"/>
                      </a:solidFill>
                      <a:prstDash val="solid"/>
                    </a:lnB>
                    <a:solidFill>
                      <a:srgbClr val="D9D3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76200">
                      <a:solidFill>
                        <a:srgbClr val="FFFFFF"/>
                      </a:solidFill>
                      <a:prstDash val="solid"/>
                    </a:lnT>
                    <a:lnB w="76200">
                      <a:solidFill>
                        <a:srgbClr val="FFFFFF"/>
                      </a:solidFill>
                      <a:prstDash val="solid"/>
                    </a:lnB>
                    <a:solidFill>
                      <a:srgbClr val="D9D3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76200">
                      <a:solidFill>
                        <a:srgbClr val="FFFFFF"/>
                      </a:solidFill>
                      <a:prstDash val="solid"/>
                    </a:lnT>
                    <a:solidFill>
                      <a:srgbClr val="D9D3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6477000" y="3124200"/>
          <a:ext cx="202565" cy="2667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25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76200">
                      <a:solidFill>
                        <a:srgbClr val="FFFFFF"/>
                      </a:solidFill>
                      <a:prstDash val="solid"/>
                    </a:lnB>
                    <a:solidFill>
                      <a:srgbClr val="D9D3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76200">
                      <a:solidFill>
                        <a:srgbClr val="FFFFFF"/>
                      </a:solidFill>
                      <a:prstDash val="solid"/>
                    </a:lnT>
                    <a:lnB w="76200">
                      <a:solidFill>
                        <a:srgbClr val="FFFFFF"/>
                      </a:solidFill>
                      <a:prstDash val="solid"/>
                    </a:lnB>
                    <a:solidFill>
                      <a:srgbClr val="D9D3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76200">
                      <a:solidFill>
                        <a:srgbClr val="FFFFFF"/>
                      </a:solidFill>
                      <a:prstDash val="solid"/>
                    </a:lnT>
                    <a:lnB w="76200">
                      <a:solidFill>
                        <a:srgbClr val="FFFFFF"/>
                      </a:solidFill>
                      <a:prstDash val="solid"/>
                    </a:lnB>
                    <a:solidFill>
                      <a:srgbClr val="D9D3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76200">
                      <a:solidFill>
                        <a:srgbClr val="FFFFFF"/>
                      </a:solidFill>
                      <a:prstDash val="solid"/>
                    </a:lnT>
                    <a:lnB w="76200">
                      <a:solidFill>
                        <a:srgbClr val="FFFFFF"/>
                      </a:solidFill>
                      <a:prstDash val="solid"/>
                    </a:lnB>
                    <a:solidFill>
                      <a:srgbClr val="D9D3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76200">
                      <a:solidFill>
                        <a:srgbClr val="FFFFFF"/>
                      </a:solidFill>
                      <a:prstDash val="solid"/>
                    </a:lnT>
                    <a:lnB w="76200">
                      <a:solidFill>
                        <a:srgbClr val="FFFFFF"/>
                      </a:solidFill>
                      <a:prstDash val="solid"/>
                    </a:lnB>
                    <a:solidFill>
                      <a:srgbClr val="D9D3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76200">
                      <a:solidFill>
                        <a:srgbClr val="FFFFFF"/>
                      </a:solidFill>
                      <a:prstDash val="solid"/>
                    </a:lnT>
                    <a:lnB w="76200">
                      <a:solidFill>
                        <a:srgbClr val="FFFFFF"/>
                      </a:solidFill>
                      <a:prstDash val="solid"/>
                    </a:lnB>
                    <a:solidFill>
                      <a:srgbClr val="D9D3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76200">
                      <a:solidFill>
                        <a:srgbClr val="FFFFFF"/>
                      </a:solidFill>
                      <a:prstDash val="solid"/>
                    </a:lnT>
                    <a:lnB w="76200">
                      <a:solidFill>
                        <a:srgbClr val="FFFFFF"/>
                      </a:solidFill>
                      <a:prstDash val="solid"/>
                    </a:lnB>
                    <a:solidFill>
                      <a:srgbClr val="D9D3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76200">
                      <a:solidFill>
                        <a:srgbClr val="FFFFFF"/>
                      </a:solidFill>
                      <a:prstDash val="solid"/>
                    </a:lnT>
                    <a:solidFill>
                      <a:srgbClr val="D9D3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7403592" y="3124200"/>
          <a:ext cx="204470" cy="2667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44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76200">
                      <a:solidFill>
                        <a:srgbClr val="FFFFFF"/>
                      </a:solidFill>
                      <a:prstDash val="solid"/>
                    </a:lnB>
                    <a:solidFill>
                      <a:srgbClr val="D9D3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76200">
                      <a:solidFill>
                        <a:srgbClr val="FFFFFF"/>
                      </a:solidFill>
                      <a:prstDash val="solid"/>
                    </a:lnT>
                    <a:lnB w="76200">
                      <a:solidFill>
                        <a:srgbClr val="FFFFFF"/>
                      </a:solidFill>
                      <a:prstDash val="solid"/>
                    </a:lnB>
                    <a:solidFill>
                      <a:srgbClr val="D9D3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76200">
                      <a:solidFill>
                        <a:srgbClr val="FFFFFF"/>
                      </a:solidFill>
                      <a:prstDash val="solid"/>
                    </a:lnT>
                    <a:lnB w="76200">
                      <a:solidFill>
                        <a:srgbClr val="FFFFFF"/>
                      </a:solidFill>
                      <a:prstDash val="solid"/>
                    </a:lnB>
                    <a:solidFill>
                      <a:srgbClr val="D9D3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76200">
                      <a:solidFill>
                        <a:srgbClr val="FFFFFF"/>
                      </a:solidFill>
                      <a:prstDash val="solid"/>
                    </a:lnT>
                    <a:lnB w="76200">
                      <a:solidFill>
                        <a:srgbClr val="FFFFFF"/>
                      </a:solidFill>
                      <a:prstDash val="solid"/>
                    </a:lnB>
                    <a:solidFill>
                      <a:srgbClr val="D9D3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76200">
                      <a:solidFill>
                        <a:srgbClr val="FFFFFF"/>
                      </a:solidFill>
                      <a:prstDash val="solid"/>
                    </a:lnT>
                    <a:lnB w="76200">
                      <a:solidFill>
                        <a:srgbClr val="FFFFFF"/>
                      </a:solidFill>
                      <a:prstDash val="solid"/>
                    </a:lnB>
                    <a:solidFill>
                      <a:srgbClr val="D9D3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76200">
                      <a:solidFill>
                        <a:srgbClr val="FFFFFF"/>
                      </a:solidFill>
                      <a:prstDash val="solid"/>
                    </a:lnT>
                    <a:lnB w="76200">
                      <a:solidFill>
                        <a:srgbClr val="FFFFFF"/>
                      </a:solidFill>
                      <a:prstDash val="solid"/>
                    </a:lnB>
                    <a:solidFill>
                      <a:srgbClr val="D9D3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76200">
                      <a:solidFill>
                        <a:srgbClr val="FFFFFF"/>
                      </a:solidFill>
                      <a:prstDash val="solid"/>
                    </a:lnT>
                    <a:lnB w="76200">
                      <a:solidFill>
                        <a:srgbClr val="FFFFFF"/>
                      </a:solidFill>
                      <a:prstDash val="solid"/>
                    </a:lnB>
                    <a:solidFill>
                      <a:srgbClr val="D9D3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76200">
                      <a:solidFill>
                        <a:srgbClr val="FFFFFF"/>
                      </a:solidFill>
                      <a:prstDash val="solid"/>
                    </a:lnT>
                    <a:solidFill>
                      <a:srgbClr val="D9D3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8331707" y="3124200"/>
          <a:ext cx="202565" cy="16383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25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76200">
                      <a:solidFill>
                        <a:srgbClr val="FFFFFF"/>
                      </a:solidFill>
                      <a:prstDash val="solid"/>
                    </a:lnB>
                    <a:solidFill>
                      <a:srgbClr val="D9D3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76200">
                      <a:solidFill>
                        <a:srgbClr val="FFFFFF"/>
                      </a:solidFill>
                      <a:prstDash val="solid"/>
                    </a:lnT>
                    <a:lnB w="76200">
                      <a:solidFill>
                        <a:srgbClr val="FFFFFF"/>
                      </a:solidFill>
                      <a:prstDash val="solid"/>
                    </a:lnB>
                    <a:solidFill>
                      <a:srgbClr val="D9D3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76200">
                      <a:solidFill>
                        <a:srgbClr val="FFFFFF"/>
                      </a:solidFill>
                      <a:prstDash val="solid"/>
                    </a:lnT>
                    <a:lnB w="76200">
                      <a:solidFill>
                        <a:srgbClr val="FFFFFF"/>
                      </a:solidFill>
                      <a:prstDash val="solid"/>
                    </a:lnB>
                    <a:solidFill>
                      <a:srgbClr val="D9D3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76200">
                      <a:solidFill>
                        <a:srgbClr val="FFFFFF"/>
                      </a:solidFill>
                      <a:prstDash val="solid"/>
                    </a:lnT>
                    <a:lnB w="76200">
                      <a:solidFill>
                        <a:srgbClr val="FFFFFF"/>
                      </a:solidFill>
                      <a:prstDash val="solid"/>
                    </a:lnB>
                    <a:solidFill>
                      <a:srgbClr val="D9D3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76200">
                      <a:solidFill>
                        <a:srgbClr val="FFFFFF"/>
                      </a:solidFill>
                      <a:prstDash val="solid"/>
                    </a:lnT>
                    <a:solidFill>
                      <a:srgbClr val="D9D3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459740" y="603249"/>
            <a:ext cx="812673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b="1" u="heavy" spc="-5" dirty="0">
                <a:uFill>
                  <a:solidFill>
                    <a:srgbClr val="993300"/>
                  </a:solidFill>
                </a:uFill>
                <a:latin typeface="Constantia"/>
                <a:cs typeface="Constantia"/>
              </a:rPr>
              <a:t>Histogram</a:t>
            </a:r>
            <a:r>
              <a:rPr b="1" u="heavy" spc="20" dirty="0">
                <a:uFill>
                  <a:solidFill>
                    <a:srgbClr val="993300"/>
                  </a:solidFill>
                </a:uFill>
                <a:latin typeface="Constantia"/>
                <a:cs typeface="Constantia"/>
              </a:rPr>
              <a:t> </a:t>
            </a:r>
            <a:r>
              <a:rPr b="1" u="heavy" spc="-10" dirty="0">
                <a:uFill>
                  <a:solidFill>
                    <a:srgbClr val="993300"/>
                  </a:solidFill>
                </a:uFill>
                <a:latin typeface="Constantia"/>
                <a:cs typeface="Constantia"/>
              </a:rPr>
              <a:t>Equalization:</a:t>
            </a:r>
            <a:r>
              <a:rPr b="1" u="heavy" spc="45" dirty="0">
                <a:uFill>
                  <a:solidFill>
                    <a:srgbClr val="993300"/>
                  </a:solidFill>
                </a:uFill>
                <a:latin typeface="Constantia"/>
                <a:cs typeface="Constantia"/>
              </a:rPr>
              <a:t> </a:t>
            </a:r>
            <a:r>
              <a:rPr b="1" u="heavy" spc="-10" dirty="0">
                <a:uFill>
                  <a:solidFill>
                    <a:srgbClr val="993300"/>
                  </a:solidFill>
                </a:uFill>
                <a:latin typeface="Constantia"/>
                <a:cs typeface="Constantia"/>
              </a:rPr>
              <a:t>Example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62400" y="2602992"/>
            <a:ext cx="4876800" cy="3264408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49352" y="2057400"/>
            <a:ext cx="5337175" cy="3810000"/>
            <a:chOff x="149352" y="2057400"/>
            <a:chExt cx="5337175" cy="381000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9352" y="2590800"/>
              <a:ext cx="3736848" cy="327660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762000" y="5512561"/>
              <a:ext cx="3962400" cy="163195"/>
            </a:xfrm>
            <a:custGeom>
              <a:avLst/>
              <a:gdLst/>
              <a:ahLst/>
              <a:cxnLst/>
              <a:rect l="l" t="t" r="r" b="b"/>
              <a:pathLst>
                <a:path w="3962400" h="163195">
                  <a:moveTo>
                    <a:pt x="75450" y="86677"/>
                  </a:moveTo>
                  <a:lnTo>
                    <a:pt x="0" y="126237"/>
                  </a:lnTo>
                  <a:lnTo>
                    <a:pt x="76923" y="162864"/>
                  </a:lnTo>
                  <a:lnTo>
                    <a:pt x="55200" y="131610"/>
                  </a:lnTo>
                  <a:lnTo>
                    <a:pt x="50901" y="131610"/>
                  </a:lnTo>
                  <a:lnTo>
                    <a:pt x="50660" y="118910"/>
                  </a:lnTo>
                  <a:lnTo>
                    <a:pt x="54897" y="118829"/>
                  </a:lnTo>
                  <a:lnTo>
                    <a:pt x="75450" y="86677"/>
                  </a:lnTo>
                  <a:close/>
                </a:path>
                <a:path w="3962400" h="163195">
                  <a:moveTo>
                    <a:pt x="54897" y="118829"/>
                  </a:moveTo>
                  <a:lnTo>
                    <a:pt x="50660" y="118910"/>
                  </a:lnTo>
                  <a:lnTo>
                    <a:pt x="50901" y="131610"/>
                  </a:lnTo>
                  <a:lnTo>
                    <a:pt x="55144" y="131529"/>
                  </a:lnTo>
                  <a:lnTo>
                    <a:pt x="50787" y="125260"/>
                  </a:lnTo>
                  <a:lnTo>
                    <a:pt x="54897" y="118829"/>
                  </a:lnTo>
                  <a:close/>
                </a:path>
                <a:path w="3962400" h="163195">
                  <a:moveTo>
                    <a:pt x="55144" y="131529"/>
                  </a:moveTo>
                  <a:lnTo>
                    <a:pt x="50901" y="131610"/>
                  </a:lnTo>
                  <a:lnTo>
                    <a:pt x="55200" y="131610"/>
                  </a:lnTo>
                  <a:close/>
                </a:path>
                <a:path w="3962400" h="163195">
                  <a:moveTo>
                    <a:pt x="63360" y="118668"/>
                  </a:moveTo>
                  <a:lnTo>
                    <a:pt x="54897" y="118829"/>
                  </a:lnTo>
                  <a:lnTo>
                    <a:pt x="50787" y="125260"/>
                  </a:lnTo>
                  <a:lnTo>
                    <a:pt x="55144" y="131529"/>
                  </a:lnTo>
                  <a:lnTo>
                    <a:pt x="63601" y="131368"/>
                  </a:lnTo>
                  <a:lnTo>
                    <a:pt x="63360" y="118668"/>
                  </a:lnTo>
                  <a:close/>
                </a:path>
                <a:path w="3962400" h="163195">
                  <a:moveTo>
                    <a:pt x="88747" y="118186"/>
                  </a:moveTo>
                  <a:lnTo>
                    <a:pt x="76047" y="118427"/>
                  </a:lnTo>
                  <a:lnTo>
                    <a:pt x="76301" y="131127"/>
                  </a:lnTo>
                  <a:lnTo>
                    <a:pt x="88988" y="130873"/>
                  </a:lnTo>
                  <a:lnTo>
                    <a:pt x="88747" y="118186"/>
                  </a:lnTo>
                  <a:close/>
                </a:path>
                <a:path w="3962400" h="163195">
                  <a:moveTo>
                    <a:pt x="114147" y="117690"/>
                  </a:moveTo>
                  <a:lnTo>
                    <a:pt x="101447" y="117932"/>
                  </a:lnTo>
                  <a:lnTo>
                    <a:pt x="101688" y="130632"/>
                  </a:lnTo>
                  <a:lnTo>
                    <a:pt x="114388" y="130390"/>
                  </a:lnTo>
                  <a:lnTo>
                    <a:pt x="114147" y="117690"/>
                  </a:lnTo>
                  <a:close/>
                </a:path>
                <a:path w="3962400" h="163195">
                  <a:moveTo>
                    <a:pt x="139547" y="117208"/>
                  </a:moveTo>
                  <a:lnTo>
                    <a:pt x="126847" y="117449"/>
                  </a:lnTo>
                  <a:lnTo>
                    <a:pt x="127088" y="130149"/>
                  </a:lnTo>
                  <a:lnTo>
                    <a:pt x="139788" y="129895"/>
                  </a:lnTo>
                  <a:lnTo>
                    <a:pt x="139547" y="117208"/>
                  </a:lnTo>
                  <a:close/>
                </a:path>
                <a:path w="3962400" h="163195">
                  <a:moveTo>
                    <a:pt x="164934" y="116712"/>
                  </a:moveTo>
                  <a:lnTo>
                    <a:pt x="152234" y="116954"/>
                  </a:lnTo>
                  <a:lnTo>
                    <a:pt x="152488" y="129654"/>
                  </a:lnTo>
                  <a:lnTo>
                    <a:pt x="165176" y="129412"/>
                  </a:lnTo>
                  <a:lnTo>
                    <a:pt x="164934" y="116712"/>
                  </a:lnTo>
                  <a:close/>
                </a:path>
                <a:path w="3962400" h="163195">
                  <a:moveTo>
                    <a:pt x="190334" y="116230"/>
                  </a:moveTo>
                  <a:lnTo>
                    <a:pt x="177634" y="116471"/>
                  </a:lnTo>
                  <a:lnTo>
                    <a:pt x="177876" y="129171"/>
                  </a:lnTo>
                  <a:lnTo>
                    <a:pt x="190576" y="128930"/>
                  </a:lnTo>
                  <a:lnTo>
                    <a:pt x="190334" y="116230"/>
                  </a:lnTo>
                  <a:close/>
                </a:path>
                <a:path w="3962400" h="163195">
                  <a:moveTo>
                    <a:pt x="215722" y="115735"/>
                  </a:moveTo>
                  <a:lnTo>
                    <a:pt x="203034" y="115989"/>
                  </a:lnTo>
                  <a:lnTo>
                    <a:pt x="203276" y="128676"/>
                  </a:lnTo>
                  <a:lnTo>
                    <a:pt x="215976" y="128435"/>
                  </a:lnTo>
                  <a:lnTo>
                    <a:pt x="215722" y="115735"/>
                  </a:lnTo>
                  <a:close/>
                </a:path>
                <a:path w="3962400" h="163195">
                  <a:moveTo>
                    <a:pt x="241122" y="115252"/>
                  </a:moveTo>
                  <a:lnTo>
                    <a:pt x="228422" y="115493"/>
                  </a:lnTo>
                  <a:lnTo>
                    <a:pt x="228663" y="128193"/>
                  </a:lnTo>
                  <a:lnTo>
                    <a:pt x="241363" y="127952"/>
                  </a:lnTo>
                  <a:lnTo>
                    <a:pt x="241122" y="115252"/>
                  </a:lnTo>
                  <a:close/>
                </a:path>
                <a:path w="3962400" h="163195">
                  <a:moveTo>
                    <a:pt x="266522" y="114757"/>
                  </a:moveTo>
                  <a:lnTo>
                    <a:pt x="253822" y="115011"/>
                  </a:lnTo>
                  <a:lnTo>
                    <a:pt x="254063" y="127698"/>
                  </a:lnTo>
                  <a:lnTo>
                    <a:pt x="266763" y="127457"/>
                  </a:lnTo>
                  <a:lnTo>
                    <a:pt x="266522" y="114757"/>
                  </a:lnTo>
                  <a:close/>
                </a:path>
                <a:path w="3962400" h="163195">
                  <a:moveTo>
                    <a:pt x="291909" y="114274"/>
                  </a:moveTo>
                  <a:lnTo>
                    <a:pt x="279209" y="114515"/>
                  </a:lnTo>
                  <a:lnTo>
                    <a:pt x="279463" y="127215"/>
                  </a:lnTo>
                  <a:lnTo>
                    <a:pt x="292163" y="126974"/>
                  </a:lnTo>
                  <a:lnTo>
                    <a:pt x="291909" y="114274"/>
                  </a:lnTo>
                  <a:close/>
                </a:path>
                <a:path w="3962400" h="163195">
                  <a:moveTo>
                    <a:pt x="317309" y="113779"/>
                  </a:moveTo>
                  <a:lnTo>
                    <a:pt x="304609" y="114033"/>
                  </a:lnTo>
                  <a:lnTo>
                    <a:pt x="304850" y="126733"/>
                  </a:lnTo>
                  <a:lnTo>
                    <a:pt x="317550" y="126479"/>
                  </a:lnTo>
                  <a:lnTo>
                    <a:pt x="317309" y="113779"/>
                  </a:lnTo>
                  <a:close/>
                </a:path>
                <a:path w="3962400" h="163195">
                  <a:moveTo>
                    <a:pt x="342709" y="113296"/>
                  </a:moveTo>
                  <a:lnTo>
                    <a:pt x="330009" y="113537"/>
                  </a:lnTo>
                  <a:lnTo>
                    <a:pt x="330250" y="126237"/>
                  </a:lnTo>
                  <a:lnTo>
                    <a:pt x="342950" y="125996"/>
                  </a:lnTo>
                  <a:lnTo>
                    <a:pt x="342709" y="113296"/>
                  </a:lnTo>
                  <a:close/>
                </a:path>
                <a:path w="3962400" h="163195">
                  <a:moveTo>
                    <a:pt x="368096" y="112814"/>
                  </a:moveTo>
                  <a:lnTo>
                    <a:pt x="355396" y="113055"/>
                  </a:lnTo>
                  <a:lnTo>
                    <a:pt x="355650" y="125755"/>
                  </a:lnTo>
                  <a:lnTo>
                    <a:pt x="368338" y="125501"/>
                  </a:lnTo>
                  <a:lnTo>
                    <a:pt x="368096" y="112814"/>
                  </a:lnTo>
                  <a:close/>
                </a:path>
                <a:path w="3962400" h="163195">
                  <a:moveTo>
                    <a:pt x="393496" y="112318"/>
                  </a:moveTo>
                  <a:lnTo>
                    <a:pt x="380796" y="112560"/>
                  </a:lnTo>
                  <a:lnTo>
                    <a:pt x="381038" y="125260"/>
                  </a:lnTo>
                  <a:lnTo>
                    <a:pt x="393738" y="125018"/>
                  </a:lnTo>
                  <a:lnTo>
                    <a:pt x="393496" y="112318"/>
                  </a:lnTo>
                  <a:close/>
                </a:path>
                <a:path w="3962400" h="163195">
                  <a:moveTo>
                    <a:pt x="418884" y="111836"/>
                  </a:moveTo>
                  <a:lnTo>
                    <a:pt x="406196" y="112077"/>
                  </a:lnTo>
                  <a:lnTo>
                    <a:pt x="406438" y="124777"/>
                  </a:lnTo>
                  <a:lnTo>
                    <a:pt x="419138" y="124523"/>
                  </a:lnTo>
                  <a:lnTo>
                    <a:pt x="418884" y="111836"/>
                  </a:lnTo>
                  <a:close/>
                </a:path>
                <a:path w="3962400" h="163195">
                  <a:moveTo>
                    <a:pt x="444284" y="111340"/>
                  </a:moveTo>
                  <a:lnTo>
                    <a:pt x="431584" y="111582"/>
                  </a:lnTo>
                  <a:lnTo>
                    <a:pt x="431825" y="124282"/>
                  </a:lnTo>
                  <a:lnTo>
                    <a:pt x="444525" y="124040"/>
                  </a:lnTo>
                  <a:lnTo>
                    <a:pt x="444284" y="111340"/>
                  </a:lnTo>
                  <a:close/>
                </a:path>
                <a:path w="3962400" h="163195">
                  <a:moveTo>
                    <a:pt x="469684" y="110858"/>
                  </a:moveTo>
                  <a:lnTo>
                    <a:pt x="456984" y="111099"/>
                  </a:lnTo>
                  <a:lnTo>
                    <a:pt x="457225" y="123799"/>
                  </a:lnTo>
                  <a:lnTo>
                    <a:pt x="469925" y="123558"/>
                  </a:lnTo>
                  <a:lnTo>
                    <a:pt x="469684" y="110858"/>
                  </a:lnTo>
                  <a:close/>
                </a:path>
                <a:path w="3962400" h="163195">
                  <a:moveTo>
                    <a:pt x="495071" y="110362"/>
                  </a:moveTo>
                  <a:lnTo>
                    <a:pt x="482371" y="110616"/>
                  </a:lnTo>
                  <a:lnTo>
                    <a:pt x="482625" y="123304"/>
                  </a:lnTo>
                  <a:lnTo>
                    <a:pt x="495325" y="123062"/>
                  </a:lnTo>
                  <a:lnTo>
                    <a:pt x="495071" y="110362"/>
                  </a:lnTo>
                  <a:close/>
                </a:path>
                <a:path w="3962400" h="163195">
                  <a:moveTo>
                    <a:pt x="520446" y="109880"/>
                  </a:moveTo>
                  <a:lnTo>
                    <a:pt x="507771" y="110121"/>
                  </a:lnTo>
                  <a:lnTo>
                    <a:pt x="508000" y="122821"/>
                  </a:lnTo>
                  <a:lnTo>
                    <a:pt x="520700" y="122580"/>
                  </a:lnTo>
                  <a:lnTo>
                    <a:pt x="520446" y="109880"/>
                  </a:lnTo>
                  <a:close/>
                </a:path>
                <a:path w="3962400" h="163195">
                  <a:moveTo>
                    <a:pt x="545846" y="109385"/>
                  </a:moveTo>
                  <a:lnTo>
                    <a:pt x="533146" y="109639"/>
                  </a:lnTo>
                  <a:lnTo>
                    <a:pt x="533400" y="122326"/>
                  </a:lnTo>
                  <a:lnTo>
                    <a:pt x="546100" y="122085"/>
                  </a:lnTo>
                  <a:lnTo>
                    <a:pt x="545846" y="109385"/>
                  </a:lnTo>
                  <a:close/>
                </a:path>
                <a:path w="3962400" h="163195">
                  <a:moveTo>
                    <a:pt x="571246" y="108902"/>
                  </a:moveTo>
                  <a:lnTo>
                    <a:pt x="558546" y="109143"/>
                  </a:lnTo>
                  <a:lnTo>
                    <a:pt x="558800" y="121843"/>
                  </a:lnTo>
                  <a:lnTo>
                    <a:pt x="571500" y="121602"/>
                  </a:lnTo>
                  <a:lnTo>
                    <a:pt x="571246" y="108902"/>
                  </a:lnTo>
                  <a:close/>
                </a:path>
                <a:path w="3962400" h="163195">
                  <a:moveTo>
                    <a:pt x="596646" y="108407"/>
                  </a:moveTo>
                  <a:lnTo>
                    <a:pt x="583946" y="108661"/>
                  </a:lnTo>
                  <a:lnTo>
                    <a:pt x="584200" y="121361"/>
                  </a:lnTo>
                  <a:lnTo>
                    <a:pt x="596900" y="121107"/>
                  </a:lnTo>
                  <a:lnTo>
                    <a:pt x="596646" y="108407"/>
                  </a:lnTo>
                  <a:close/>
                </a:path>
                <a:path w="3962400" h="163195">
                  <a:moveTo>
                    <a:pt x="622046" y="107924"/>
                  </a:moveTo>
                  <a:lnTo>
                    <a:pt x="609346" y="108165"/>
                  </a:lnTo>
                  <a:lnTo>
                    <a:pt x="609600" y="120865"/>
                  </a:lnTo>
                  <a:lnTo>
                    <a:pt x="622300" y="120624"/>
                  </a:lnTo>
                  <a:lnTo>
                    <a:pt x="622046" y="107924"/>
                  </a:lnTo>
                  <a:close/>
                </a:path>
                <a:path w="3962400" h="163195">
                  <a:moveTo>
                    <a:pt x="647446" y="107441"/>
                  </a:moveTo>
                  <a:lnTo>
                    <a:pt x="634746" y="107683"/>
                  </a:lnTo>
                  <a:lnTo>
                    <a:pt x="635000" y="120383"/>
                  </a:lnTo>
                  <a:lnTo>
                    <a:pt x="647700" y="120129"/>
                  </a:lnTo>
                  <a:lnTo>
                    <a:pt x="647446" y="107441"/>
                  </a:lnTo>
                  <a:close/>
                </a:path>
                <a:path w="3962400" h="163195">
                  <a:moveTo>
                    <a:pt x="672846" y="106946"/>
                  </a:moveTo>
                  <a:lnTo>
                    <a:pt x="660146" y="107187"/>
                  </a:lnTo>
                  <a:lnTo>
                    <a:pt x="660400" y="119887"/>
                  </a:lnTo>
                  <a:lnTo>
                    <a:pt x="673100" y="119646"/>
                  </a:lnTo>
                  <a:lnTo>
                    <a:pt x="672846" y="106946"/>
                  </a:lnTo>
                  <a:close/>
                </a:path>
                <a:path w="3962400" h="163195">
                  <a:moveTo>
                    <a:pt x="698246" y="106464"/>
                  </a:moveTo>
                  <a:lnTo>
                    <a:pt x="685546" y="106705"/>
                  </a:lnTo>
                  <a:lnTo>
                    <a:pt x="685800" y="119405"/>
                  </a:lnTo>
                  <a:lnTo>
                    <a:pt x="698500" y="119151"/>
                  </a:lnTo>
                  <a:lnTo>
                    <a:pt x="698246" y="106464"/>
                  </a:lnTo>
                  <a:close/>
                </a:path>
                <a:path w="3962400" h="163195">
                  <a:moveTo>
                    <a:pt x="723646" y="105968"/>
                  </a:moveTo>
                  <a:lnTo>
                    <a:pt x="710946" y="106210"/>
                  </a:lnTo>
                  <a:lnTo>
                    <a:pt x="711200" y="118910"/>
                  </a:lnTo>
                  <a:lnTo>
                    <a:pt x="723900" y="118668"/>
                  </a:lnTo>
                  <a:lnTo>
                    <a:pt x="723646" y="105968"/>
                  </a:lnTo>
                  <a:close/>
                </a:path>
                <a:path w="3962400" h="163195">
                  <a:moveTo>
                    <a:pt x="749046" y="105486"/>
                  </a:moveTo>
                  <a:lnTo>
                    <a:pt x="736346" y="105727"/>
                  </a:lnTo>
                  <a:lnTo>
                    <a:pt x="736600" y="118427"/>
                  </a:lnTo>
                  <a:lnTo>
                    <a:pt x="749300" y="118186"/>
                  </a:lnTo>
                  <a:lnTo>
                    <a:pt x="749046" y="105486"/>
                  </a:lnTo>
                  <a:close/>
                </a:path>
                <a:path w="3962400" h="163195">
                  <a:moveTo>
                    <a:pt x="774446" y="104990"/>
                  </a:moveTo>
                  <a:lnTo>
                    <a:pt x="761746" y="105244"/>
                  </a:lnTo>
                  <a:lnTo>
                    <a:pt x="762000" y="117932"/>
                  </a:lnTo>
                  <a:lnTo>
                    <a:pt x="774700" y="117690"/>
                  </a:lnTo>
                  <a:lnTo>
                    <a:pt x="774446" y="104990"/>
                  </a:lnTo>
                  <a:close/>
                </a:path>
                <a:path w="3962400" h="163195">
                  <a:moveTo>
                    <a:pt x="799846" y="104508"/>
                  </a:moveTo>
                  <a:lnTo>
                    <a:pt x="787146" y="104749"/>
                  </a:lnTo>
                  <a:lnTo>
                    <a:pt x="787400" y="117449"/>
                  </a:lnTo>
                  <a:lnTo>
                    <a:pt x="800100" y="117208"/>
                  </a:lnTo>
                  <a:lnTo>
                    <a:pt x="799846" y="104508"/>
                  </a:lnTo>
                  <a:close/>
                </a:path>
                <a:path w="3962400" h="163195">
                  <a:moveTo>
                    <a:pt x="825246" y="104012"/>
                  </a:moveTo>
                  <a:lnTo>
                    <a:pt x="812546" y="104266"/>
                  </a:lnTo>
                  <a:lnTo>
                    <a:pt x="812800" y="116954"/>
                  </a:lnTo>
                  <a:lnTo>
                    <a:pt x="825500" y="116712"/>
                  </a:lnTo>
                  <a:lnTo>
                    <a:pt x="825246" y="104012"/>
                  </a:lnTo>
                  <a:close/>
                </a:path>
                <a:path w="3962400" h="163195">
                  <a:moveTo>
                    <a:pt x="850646" y="103530"/>
                  </a:moveTo>
                  <a:lnTo>
                    <a:pt x="837946" y="103771"/>
                  </a:lnTo>
                  <a:lnTo>
                    <a:pt x="838200" y="116471"/>
                  </a:lnTo>
                  <a:lnTo>
                    <a:pt x="850900" y="116230"/>
                  </a:lnTo>
                  <a:lnTo>
                    <a:pt x="850646" y="103530"/>
                  </a:lnTo>
                  <a:close/>
                </a:path>
                <a:path w="3962400" h="163195">
                  <a:moveTo>
                    <a:pt x="876045" y="103035"/>
                  </a:moveTo>
                  <a:lnTo>
                    <a:pt x="863346" y="103289"/>
                  </a:lnTo>
                  <a:lnTo>
                    <a:pt x="863600" y="115989"/>
                  </a:lnTo>
                  <a:lnTo>
                    <a:pt x="876300" y="115735"/>
                  </a:lnTo>
                  <a:lnTo>
                    <a:pt x="876045" y="103035"/>
                  </a:lnTo>
                  <a:close/>
                </a:path>
                <a:path w="3962400" h="163195">
                  <a:moveTo>
                    <a:pt x="901445" y="102552"/>
                  </a:moveTo>
                  <a:lnTo>
                    <a:pt x="888745" y="102793"/>
                  </a:lnTo>
                  <a:lnTo>
                    <a:pt x="889000" y="115493"/>
                  </a:lnTo>
                  <a:lnTo>
                    <a:pt x="901700" y="115252"/>
                  </a:lnTo>
                  <a:lnTo>
                    <a:pt x="901445" y="102552"/>
                  </a:lnTo>
                  <a:close/>
                </a:path>
                <a:path w="3962400" h="163195">
                  <a:moveTo>
                    <a:pt x="926845" y="102069"/>
                  </a:moveTo>
                  <a:lnTo>
                    <a:pt x="914145" y="102311"/>
                  </a:lnTo>
                  <a:lnTo>
                    <a:pt x="914400" y="115011"/>
                  </a:lnTo>
                  <a:lnTo>
                    <a:pt x="927100" y="114757"/>
                  </a:lnTo>
                  <a:lnTo>
                    <a:pt x="926845" y="102069"/>
                  </a:lnTo>
                  <a:close/>
                </a:path>
                <a:path w="3962400" h="163195">
                  <a:moveTo>
                    <a:pt x="952245" y="101574"/>
                  </a:moveTo>
                  <a:lnTo>
                    <a:pt x="939545" y="101815"/>
                  </a:lnTo>
                  <a:lnTo>
                    <a:pt x="939673" y="114515"/>
                  </a:lnTo>
                  <a:lnTo>
                    <a:pt x="952373" y="114274"/>
                  </a:lnTo>
                  <a:lnTo>
                    <a:pt x="952245" y="101574"/>
                  </a:lnTo>
                  <a:close/>
                </a:path>
                <a:path w="3962400" h="163195">
                  <a:moveTo>
                    <a:pt x="977645" y="101091"/>
                  </a:moveTo>
                  <a:lnTo>
                    <a:pt x="964945" y="101333"/>
                  </a:lnTo>
                  <a:lnTo>
                    <a:pt x="965073" y="114033"/>
                  </a:lnTo>
                  <a:lnTo>
                    <a:pt x="977773" y="113779"/>
                  </a:lnTo>
                  <a:lnTo>
                    <a:pt x="977645" y="101091"/>
                  </a:lnTo>
                  <a:close/>
                </a:path>
                <a:path w="3962400" h="163195">
                  <a:moveTo>
                    <a:pt x="1002919" y="100596"/>
                  </a:moveTo>
                  <a:lnTo>
                    <a:pt x="990219" y="100837"/>
                  </a:lnTo>
                  <a:lnTo>
                    <a:pt x="990473" y="113537"/>
                  </a:lnTo>
                  <a:lnTo>
                    <a:pt x="1003173" y="113296"/>
                  </a:lnTo>
                  <a:lnTo>
                    <a:pt x="1002919" y="100596"/>
                  </a:lnTo>
                  <a:close/>
                </a:path>
                <a:path w="3962400" h="163195">
                  <a:moveTo>
                    <a:pt x="1028319" y="100114"/>
                  </a:moveTo>
                  <a:lnTo>
                    <a:pt x="1015619" y="100355"/>
                  </a:lnTo>
                  <a:lnTo>
                    <a:pt x="1015873" y="113055"/>
                  </a:lnTo>
                  <a:lnTo>
                    <a:pt x="1028573" y="112814"/>
                  </a:lnTo>
                  <a:lnTo>
                    <a:pt x="1028319" y="100114"/>
                  </a:lnTo>
                  <a:close/>
                </a:path>
                <a:path w="3962400" h="163195">
                  <a:moveTo>
                    <a:pt x="1053719" y="99618"/>
                  </a:moveTo>
                  <a:lnTo>
                    <a:pt x="1041019" y="99872"/>
                  </a:lnTo>
                  <a:lnTo>
                    <a:pt x="1041273" y="112560"/>
                  </a:lnTo>
                  <a:lnTo>
                    <a:pt x="1053973" y="112318"/>
                  </a:lnTo>
                  <a:lnTo>
                    <a:pt x="1053719" y="99618"/>
                  </a:lnTo>
                  <a:close/>
                </a:path>
                <a:path w="3962400" h="163195">
                  <a:moveTo>
                    <a:pt x="1079119" y="99136"/>
                  </a:moveTo>
                  <a:lnTo>
                    <a:pt x="1066419" y="99377"/>
                  </a:lnTo>
                  <a:lnTo>
                    <a:pt x="1066673" y="112077"/>
                  </a:lnTo>
                  <a:lnTo>
                    <a:pt x="1079373" y="111836"/>
                  </a:lnTo>
                  <a:lnTo>
                    <a:pt x="1079119" y="99136"/>
                  </a:lnTo>
                  <a:close/>
                </a:path>
                <a:path w="3962400" h="163195">
                  <a:moveTo>
                    <a:pt x="1104519" y="98640"/>
                  </a:moveTo>
                  <a:lnTo>
                    <a:pt x="1091819" y="98894"/>
                  </a:lnTo>
                  <a:lnTo>
                    <a:pt x="1092073" y="111582"/>
                  </a:lnTo>
                  <a:lnTo>
                    <a:pt x="1104773" y="111340"/>
                  </a:lnTo>
                  <a:lnTo>
                    <a:pt x="1104519" y="98640"/>
                  </a:lnTo>
                  <a:close/>
                </a:path>
                <a:path w="3962400" h="163195">
                  <a:moveTo>
                    <a:pt x="1129919" y="98158"/>
                  </a:moveTo>
                  <a:lnTo>
                    <a:pt x="1117219" y="98399"/>
                  </a:lnTo>
                  <a:lnTo>
                    <a:pt x="1117473" y="111099"/>
                  </a:lnTo>
                  <a:lnTo>
                    <a:pt x="1130173" y="110858"/>
                  </a:lnTo>
                  <a:lnTo>
                    <a:pt x="1129919" y="98158"/>
                  </a:lnTo>
                  <a:close/>
                </a:path>
                <a:path w="3962400" h="163195">
                  <a:moveTo>
                    <a:pt x="1155319" y="97662"/>
                  </a:moveTo>
                  <a:lnTo>
                    <a:pt x="1142619" y="97916"/>
                  </a:lnTo>
                  <a:lnTo>
                    <a:pt x="1142873" y="110616"/>
                  </a:lnTo>
                  <a:lnTo>
                    <a:pt x="1155573" y="110362"/>
                  </a:lnTo>
                  <a:lnTo>
                    <a:pt x="1155319" y="97662"/>
                  </a:lnTo>
                  <a:close/>
                </a:path>
                <a:path w="3962400" h="163195">
                  <a:moveTo>
                    <a:pt x="1180719" y="97180"/>
                  </a:moveTo>
                  <a:lnTo>
                    <a:pt x="1168019" y="97421"/>
                  </a:lnTo>
                  <a:lnTo>
                    <a:pt x="1168273" y="110121"/>
                  </a:lnTo>
                  <a:lnTo>
                    <a:pt x="1180973" y="109880"/>
                  </a:lnTo>
                  <a:lnTo>
                    <a:pt x="1180719" y="97180"/>
                  </a:lnTo>
                  <a:close/>
                </a:path>
                <a:path w="3962400" h="163195">
                  <a:moveTo>
                    <a:pt x="1206119" y="96697"/>
                  </a:moveTo>
                  <a:lnTo>
                    <a:pt x="1193419" y="96939"/>
                  </a:lnTo>
                  <a:lnTo>
                    <a:pt x="1193673" y="109639"/>
                  </a:lnTo>
                  <a:lnTo>
                    <a:pt x="1206373" y="109385"/>
                  </a:lnTo>
                  <a:lnTo>
                    <a:pt x="1206119" y="96697"/>
                  </a:lnTo>
                  <a:close/>
                </a:path>
                <a:path w="3962400" h="163195">
                  <a:moveTo>
                    <a:pt x="1231519" y="96202"/>
                  </a:moveTo>
                  <a:lnTo>
                    <a:pt x="1218819" y="96443"/>
                  </a:lnTo>
                  <a:lnTo>
                    <a:pt x="1219073" y="109143"/>
                  </a:lnTo>
                  <a:lnTo>
                    <a:pt x="1231773" y="108902"/>
                  </a:lnTo>
                  <a:lnTo>
                    <a:pt x="1231519" y="96202"/>
                  </a:lnTo>
                  <a:close/>
                </a:path>
                <a:path w="3962400" h="163195">
                  <a:moveTo>
                    <a:pt x="1256919" y="95719"/>
                  </a:moveTo>
                  <a:lnTo>
                    <a:pt x="1244219" y="95961"/>
                  </a:lnTo>
                  <a:lnTo>
                    <a:pt x="1244473" y="108661"/>
                  </a:lnTo>
                  <a:lnTo>
                    <a:pt x="1257173" y="108407"/>
                  </a:lnTo>
                  <a:lnTo>
                    <a:pt x="1256919" y="95719"/>
                  </a:lnTo>
                  <a:close/>
                </a:path>
                <a:path w="3962400" h="163195">
                  <a:moveTo>
                    <a:pt x="1282319" y="95224"/>
                  </a:moveTo>
                  <a:lnTo>
                    <a:pt x="1269619" y="95465"/>
                  </a:lnTo>
                  <a:lnTo>
                    <a:pt x="1269873" y="108165"/>
                  </a:lnTo>
                  <a:lnTo>
                    <a:pt x="1282573" y="107924"/>
                  </a:lnTo>
                  <a:lnTo>
                    <a:pt x="1282319" y="95224"/>
                  </a:lnTo>
                  <a:close/>
                </a:path>
                <a:path w="3962400" h="163195">
                  <a:moveTo>
                    <a:pt x="1307719" y="94741"/>
                  </a:moveTo>
                  <a:lnTo>
                    <a:pt x="1295019" y="94983"/>
                  </a:lnTo>
                  <a:lnTo>
                    <a:pt x="1295273" y="107683"/>
                  </a:lnTo>
                  <a:lnTo>
                    <a:pt x="1307973" y="107441"/>
                  </a:lnTo>
                  <a:lnTo>
                    <a:pt x="1307719" y="94741"/>
                  </a:lnTo>
                  <a:close/>
                </a:path>
                <a:path w="3962400" h="163195">
                  <a:moveTo>
                    <a:pt x="1333119" y="94246"/>
                  </a:moveTo>
                  <a:lnTo>
                    <a:pt x="1320419" y="94500"/>
                  </a:lnTo>
                  <a:lnTo>
                    <a:pt x="1320673" y="107187"/>
                  </a:lnTo>
                  <a:lnTo>
                    <a:pt x="1333373" y="106946"/>
                  </a:lnTo>
                  <a:lnTo>
                    <a:pt x="1333119" y="94246"/>
                  </a:lnTo>
                  <a:close/>
                </a:path>
                <a:path w="3962400" h="163195">
                  <a:moveTo>
                    <a:pt x="1358519" y="93764"/>
                  </a:moveTo>
                  <a:lnTo>
                    <a:pt x="1345819" y="94005"/>
                  </a:lnTo>
                  <a:lnTo>
                    <a:pt x="1346073" y="106705"/>
                  </a:lnTo>
                  <a:lnTo>
                    <a:pt x="1358773" y="106464"/>
                  </a:lnTo>
                  <a:lnTo>
                    <a:pt x="1358519" y="93764"/>
                  </a:lnTo>
                  <a:close/>
                </a:path>
                <a:path w="3962400" h="163195">
                  <a:moveTo>
                    <a:pt x="1383919" y="93268"/>
                  </a:moveTo>
                  <a:lnTo>
                    <a:pt x="1371219" y="93522"/>
                  </a:lnTo>
                  <a:lnTo>
                    <a:pt x="1371473" y="106210"/>
                  </a:lnTo>
                  <a:lnTo>
                    <a:pt x="1384173" y="105968"/>
                  </a:lnTo>
                  <a:lnTo>
                    <a:pt x="1383919" y="93268"/>
                  </a:lnTo>
                  <a:close/>
                </a:path>
                <a:path w="3962400" h="163195">
                  <a:moveTo>
                    <a:pt x="1409319" y="92786"/>
                  </a:moveTo>
                  <a:lnTo>
                    <a:pt x="1396619" y="93027"/>
                  </a:lnTo>
                  <a:lnTo>
                    <a:pt x="1396873" y="105727"/>
                  </a:lnTo>
                  <a:lnTo>
                    <a:pt x="1409573" y="105486"/>
                  </a:lnTo>
                  <a:lnTo>
                    <a:pt x="1409319" y="92786"/>
                  </a:lnTo>
                  <a:close/>
                </a:path>
                <a:path w="3962400" h="163195">
                  <a:moveTo>
                    <a:pt x="1434719" y="92290"/>
                  </a:moveTo>
                  <a:lnTo>
                    <a:pt x="1422019" y="92544"/>
                  </a:lnTo>
                  <a:lnTo>
                    <a:pt x="1422273" y="105244"/>
                  </a:lnTo>
                  <a:lnTo>
                    <a:pt x="1434973" y="104990"/>
                  </a:lnTo>
                  <a:lnTo>
                    <a:pt x="1434719" y="92290"/>
                  </a:lnTo>
                  <a:close/>
                </a:path>
                <a:path w="3962400" h="163195">
                  <a:moveTo>
                    <a:pt x="1460119" y="91808"/>
                  </a:moveTo>
                  <a:lnTo>
                    <a:pt x="1447419" y="92049"/>
                  </a:lnTo>
                  <a:lnTo>
                    <a:pt x="1447673" y="104749"/>
                  </a:lnTo>
                  <a:lnTo>
                    <a:pt x="1460373" y="104508"/>
                  </a:lnTo>
                  <a:lnTo>
                    <a:pt x="1460119" y="91808"/>
                  </a:lnTo>
                  <a:close/>
                </a:path>
                <a:path w="3962400" h="163195">
                  <a:moveTo>
                    <a:pt x="1485519" y="91325"/>
                  </a:moveTo>
                  <a:lnTo>
                    <a:pt x="1472819" y="91566"/>
                  </a:lnTo>
                  <a:lnTo>
                    <a:pt x="1473073" y="104266"/>
                  </a:lnTo>
                  <a:lnTo>
                    <a:pt x="1485773" y="104012"/>
                  </a:lnTo>
                  <a:lnTo>
                    <a:pt x="1485519" y="91325"/>
                  </a:lnTo>
                  <a:close/>
                </a:path>
                <a:path w="3962400" h="163195">
                  <a:moveTo>
                    <a:pt x="1510919" y="90830"/>
                  </a:moveTo>
                  <a:lnTo>
                    <a:pt x="1498219" y="91071"/>
                  </a:lnTo>
                  <a:lnTo>
                    <a:pt x="1498473" y="103771"/>
                  </a:lnTo>
                  <a:lnTo>
                    <a:pt x="1511173" y="103530"/>
                  </a:lnTo>
                  <a:lnTo>
                    <a:pt x="1510919" y="90830"/>
                  </a:lnTo>
                  <a:close/>
                </a:path>
                <a:path w="3962400" h="163195">
                  <a:moveTo>
                    <a:pt x="1536319" y="90347"/>
                  </a:moveTo>
                  <a:lnTo>
                    <a:pt x="1523619" y="90589"/>
                  </a:lnTo>
                  <a:lnTo>
                    <a:pt x="1523873" y="103289"/>
                  </a:lnTo>
                  <a:lnTo>
                    <a:pt x="1536573" y="103035"/>
                  </a:lnTo>
                  <a:lnTo>
                    <a:pt x="1536319" y="90347"/>
                  </a:lnTo>
                  <a:close/>
                </a:path>
                <a:path w="3962400" h="163195">
                  <a:moveTo>
                    <a:pt x="1561719" y="89852"/>
                  </a:moveTo>
                  <a:lnTo>
                    <a:pt x="1549019" y="90093"/>
                  </a:lnTo>
                  <a:lnTo>
                    <a:pt x="1549273" y="102793"/>
                  </a:lnTo>
                  <a:lnTo>
                    <a:pt x="1561973" y="102552"/>
                  </a:lnTo>
                  <a:lnTo>
                    <a:pt x="1561719" y="89852"/>
                  </a:lnTo>
                  <a:close/>
                </a:path>
                <a:path w="3962400" h="163195">
                  <a:moveTo>
                    <a:pt x="1587119" y="89369"/>
                  </a:moveTo>
                  <a:lnTo>
                    <a:pt x="1574419" y="89611"/>
                  </a:lnTo>
                  <a:lnTo>
                    <a:pt x="1574673" y="102311"/>
                  </a:lnTo>
                  <a:lnTo>
                    <a:pt x="1587373" y="102069"/>
                  </a:lnTo>
                  <a:lnTo>
                    <a:pt x="1587119" y="89369"/>
                  </a:lnTo>
                  <a:close/>
                </a:path>
                <a:path w="3962400" h="163195">
                  <a:moveTo>
                    <a:pt x="1612519" y="88874"/>
                  </a:moveTo>
                  <a:lnTo>
                    <a:pt x="1599819" y="89128"/>
                  </a:lnTo>
                  <a:lnTo>
                    <a:pt x="1600073" y="101815"/>
                  </a:lnTo>
                  <a:lnTo>
                    <a:pt x="1612773" y="101574"/>
                  </a:lnTo>
                  <a:lnTo>
                    <a:pt x="1612519" y="88874"/>
                  </a:lnTo>
                  <a:close/>
                </a:path>
                <a:path w="3962400" h="163195">
                  <a:moveTo>
                    <a:pt x="1637919" y="88391"/>
                  </a:moveTo>
                  <a:lnTo>
                    <a:pt x="1625219" y="88633"/>
                  </a:lnTo>
                  <a:lnTo>
                    <a:pt x="1625345" y="101333"/>
                  </a:lnTo>
                  <a:lnTo>
                    <a:pt x="1638045" y="101091"/>
                  </a:lnTo>
                  <a:lnTo>
                    <a:pt x="1637919" y="88391"/>
                  </a:lnTo>
                  <a:close/>
                </a:path>
                <a:path w="3962400" h="163195">
                  <a:moveTo>
                    <a:pt x="1663319" y="87896"/>
                  </a:moveTo>
                  <a:lnTo>
                    <a:pt x="1650619" y="88150"/>
                  </a:lnTo>
                  <a:lnTo>
                    <a:pt x="1650745" y="100837"/>
                  </a:lnTo>
                  <a:lnTo>
                    <a:pt x="1663445" y="100596"/>
                  </a:lnTo>
                  <a:lnTo>
                    <a:pt x="1663319" y="87896"/>
                  </a:lnTo>
                  <a:close/>
                </a:path>
                <a:path w="3962400" h="163195">
                  <a:moveTo>
                    <a:pt x="1688592" y="87414"/>
                  </a:moveTo>
                  <a:lnTo>
                    <a:pt x="1675892" y="87655"/>
                  </a:lnTo>
                  <a:lnTo>
                    <a:pt x="1676145" y="100355"/>
                  </a:lnTo>
                  <a:lnTo>
                    <a:pt x="1688845" y="100114"/>
                  </a:lnTo>
                  <a:lnTo>
                    <a:pt x="1688592" y="87414"/>
                  </a:lnTo>
                  <a:close/>
                </a:path>
                <a:path w="3962400" h="163195">
                  <a:moveTo>
                    <a:pt x="1713992" y="86918"/>
                  </a:moveTo>
                  <a:lnTo>
                    <a:pt x="1701292" y="87172"/>
                  </a:lnTo>
                  <a:lnTo>
                    <a:pt x="1701545" y="99872"/>
                  </a:lnTo>
                  <a:lnTo>
                    <a:pt x="1714245" y="99618"/>
                  </a:lnTo>
                  <a:lnTo>
                    <a:pt x="1713992" y="86918"/>
                  </a:lnTo>
                  <a:close/>
                </a:path>
                <a:path w="3962400" h="163195">
                  <a:moveTo>
                    <a:pt x="1739392" y="86436"/>
                  </a:moveTo>
                  <a:lnTo>
                    <a:pt x="1726692" y="86677"/>
                  </a:lnTo>
                  <a:lnTo>
                    <a:pt x="1726945" y="99377"/>
                  </a:lnTo>
                  <a:lnTo>
                    <a:pt x="1739645" y="99136"/>
                  </a:lnTo>
                  <a:lnTo>
                    <a:pt x="1739392" y="86436"/>
                  </a:lnTo>
                  <a:close/>
                </a:path>
                <a:path w="3962400" h="163195">
                  <a:moveTo>
                    <a:pt x="1764792" y="85953"/>
                  </a:moveTo>
                  <a:lnTo>
                    <a:pt x="1752092" y="86194"/>
                  </a:lnTo>
                  <a:lnTo>
                    <a:pt x="1752345" y="98894"/>
                  </a:lnTo>
                  <a:lnTo>
                    <a:pt x="1765045" y="98640"/>
                  </a:lnTo>
                  <a:lnTo>
                    <a:pt x="1764792" y="85953"/>
                  </a:lnTo>
                  <a:close/>
                </a:path>
                <a:path w="3962400" h="163195">
                  <a:moveTo>
                    <a:pt x="1790192" y="85458"/>
                  </a:moveTo>
                  <a:lnTo>
                    <a:pt x="1777492" y="85699"/>
                  </a:lnTo>
                  <a:lnTo>
                    <a:pt x="1777745" y="98399"/>
                  </a:lnTo>
                  <a:lnTo>
                    <a:pt x="1790445" y="98158"/>
                  </a:lnTo>
                  <a:lnTo>
                    <a:pt x="1790192" y="85458"/>
                  </a:lnTo>
                  <a:close/>
                </a:path>
                <a:path w="3962400" h="163195">
                  <a:moveTo>
                    <a:pt x="1815592" y="84975"/>
                  </a:moveTo>
                  <a:lnTo>
                    <a:pt x="1802892" y="85216"/>
                  </a:lnTo>
                  <a:lnTo>
                    <a:pt x="1803145" y="97916"/>
                  </a:lnTo>
                  <a:lnTo>
                    <a:pt x="1815845" y="97662"/>
                  </a:lnTo>
                  <a:lnTo>
                    <a:pt x="1815592" y="84975"/>
                  </a:lnTo>
                  <a:close/>
                </a:path>
                <a:path w="3962400" h="163195">
                  <a:moveTo>
                    <a:pt x="1840992" y="84480"/>
                  </a:moveTo>
                  <a:lnTo>
                    <a:pt x="1828292" y="84721"/>
                  </a:lnTo>
                  <a:lnTo>
                    <a:pt x="1828545" y="97421"/>
                  </a:lnTo>
                  <a:lnTo>
                    <a:pt x="1841245" y="97180"/>
                  </a:lnTo>
                  <a:lnTo>
                    <a:pt x="1840992" y="84480"/>
                  </a:lnTo>
                  <a:close/>
                </a:path>
                <a:path w="3962400" h="163195">
                  <a:moveTo>
                    <a:pt x="1866392" y="83997"/>
                  </a:moveTo>
                  <a:lnTo>
                    <a:pt x="1853692" y="84239"/>
                  </a:lnTo>
                  <a:lnTo>
                    <a:pt x="1853945" y="96939"/>
                  </a:lnTo>
                  <a:lnTo>
                    <a:pt x="1866645" y="96697"/>
                  </a:lnTo>
                  <a:lnTo>
                    <a:pt x="1866392" y="83997"/>
                  </a:lnTo>
                  <a:close/>
                </a:path>
                <a:path w="3962400" h="163195">
                  <a:moveTo>
                    <a:pt x="1891792" y="83502"/>
                  </a:moveTo>
                  <a:lnTo>
                    <a:pt x="1879092" y="83756"/>
                  </a:lnTo>
                  <a:lnTo>
                    <a:pt x="1879345" y="96443"/>
                  </a:lnTo>
                  <a:lnTo>
                    <a:pt x="1892045" y="96202"/>
                  </a:lnTo>
                  <a:lnTo>
                    <a:pt x="1891792" y="83502"/>
                  </a:lnTo>
                  <a:close/>
                </a:path>
                <a:path w="3962400" h="163195">
                  <a:moveTo>
                    <a:pt x="1917192" y="83019"/>
                  </a:moveTo>
                  <a:lnTo>
                    <a:pt x="1904492" y="83261"/>
                  </a:lnTo>
                  <a:lnTo>
                    <a:pt x="1904745" y="95961"/>
                  </a:lnTo>
                  <a:lnTo>
                    <a:pt x="1917445" y="95719"/>
                  </a:lnTo>
                  <a:lnTo>
                    <a:pt x="1917192" y="83019"/>
                  </a:lnTo>
                  <a:close/>
                </a:path>
                <a:path w="3962400" h="163195">
                  <a:moveTo>
                    <a:pt x="1942592" y="82524"/>
                  </a:moveTo>
                  <a:lnTo>
                    <a:pt x="1929892" y="82778"/>
                  </a:lnTo>
                  <a:lnTo>
                    <a:pt x="1930145" y="95465"/>
                  </a:lnTo>
                  <a:lnTo>
                    <a:pt x="1942845" y="95224"/>
                  </a:lnTo>
                  <a:lnTo>
                    <a:pt x="1942592" y="82524"/>
                  </a:lnTo>
                  <a:close/>
                </a:path>
                <a:path w="3962400" h="163195">
                  <a:moveTo>
                    <a:pt x="1967992" y="82041"/>
                  </a:moveTo>
                  <a:lnTo>
                    <a:pt x="1955292" y="82283"/>
                  </a:lnTo>
                  <a:lnTo>
                    <a:pt x="1955545" y="94983"/>
                  </a:lnTo>
                  <a:lnTo>
                    <a:pt x="1968245" y="94741"/>
                  </a:lnTo>
                  <a:lnTo>
                    <a:pt x="1967992" y="82041"/>
                  </a:lnTo>
                  <a:close/>
                </a:path>
                <a:path w="3962400" h="163195">
                  <a:moveTo>
                    <a:pt x="1993392" y="81559"/>
                  </a:moveTo>
                  <a:lnTo>
                    <a:pt x="1980692" y="81800"/>
                  </a:lnTo>
                  <a:lnTo>
                    <a:pt x="1980945" y="94500"/>
                  </a:lnTo>
                  <a:lnTo>
                    <a:pt x="1993645" y="94246"/>
                  </a:lnTo>
                  <a:lnTo>
                    <a:pt x="1993392" y="81559"/>
                  </a:lnTo>
                  <a:close/>
                </a:path>
                <a:path w="3962400" h="163195">
                  <a:moveTo>
                    <a:pt x="2018792" y="81064"/>
                  </a:moveTo>
                  <a:lnTo>
                    <a:pt x="2006092" y="81305"/>
                  </a:lnTo>
                  <a:lnTo>
                    <a:pt x="2006345" y="94005"/>
                  </a:lnTo>
                  <a:lnTo>
                    <a:pt x="2019045" y="93764"/>
                  </a:lnTo>
                  <a:lnTo>
                    <a:pt x="2018792" y="81064"/>
                  </a:lnTo>
                  <a:close/>
                </a:path>
                <a:path w="3962400" h="163195">
                  <a:moveTo>
                    <a:pt x="2044192" y="80581"/>
                  </a:moveTo>
                  <a:lnTo>
                    <a:pt x="2031492" y="80822"/>
                  </a:lnTo>
                  <a:lnTo>
                    <a:pt x="2031745" y="93522"/>
                  </a:lnTo>
                  <a:lnTo>
                    <a:pt x="2044445" y="93268"/>
                  </a:lnTo>
                  <a:lnTo>
                    <a:pt x="2044192" y="80581"/>
                  </a:lnTo>
                  <a:close/>
                </a:path>
                <a:path w="3962400" h="163195">
                  <a:moveTo>
                    <a:pt x="2069592" y="80086"/>
                  </a:moveTo>
                  <a:lnTo>
                    <a:pt x="2056892" y="80327"/>
                  </a:lnTo>
                  <a:lnTo>
                    <a:pt x="2057145" y="93027"/>
                  </a:lnTo>
                  <a:lnTo>
                    <a:pt x="2069845" y="92786"/>
                  </a:lnTo>
                  <a:lnTo>
                    <a:pt x="2069592" y="80086"/>
                  </a:lnTo>
                  <a:close/>
                </a:path>
                <a:path w="3962400" h="163195">
                  <a:moveTo>
                    <a:pt x="2094992" y="79603"/>
                  </a:moveTo>
                  <a:lnTo>
                    <a:pt x="2082292" y="79844"/>
                  </a:lnTo>
                  <a:lnTo>
                    <a:pt x="2082545" y="92544"/>
                  </a:lnTo>
                  <a:lnTo>
                    <a:pt x="2095245" y="92290"/>
                  </a:lnTo>
                  <a:lnTo>
                    <a:pt x="2094992" y="79603"/>
                  </a:lnTo>
                  <a:close/>
                </a:path>
                <a:path w="3962400" h="163195">
                  <a:moveTo>
                    <a:pt x="2120392" y="79108"/>
                  </a:moveTo>
                  <a:lnTo>
                    <a:pt x="2107692" y="79349"/>
                  </a:lnTo>
                  <a:lnTo>
                    <a:pt x="2107946" y="92049"/>
                  </a:lnTo>
                  <a:lnTo>
                    <a:pt x="2120646" y="91808"/>
                  </a:lnTo>
                  <a:lnTo>
                    <a:pt x="2120392" y="79108"/>
                  </a:lnTo>
                  <a:close/>
                </a:path>
                <a:path w="3962400" h="163195">
                  <a:moveTo>
                    <a:pt x="2145792" y="78625"/>
                  </a:moveTo>
                  <a:lnTo>
                    <a:pt x="2133092" y="78866"/>
                  </a:lnTo>
                  <a:lnTo>
                    <a:pt x="2133346" y="91566"/>
                  </a:lnTo>
                  <a:lnTo>
                    <a:pt x="2146046" y="91325"/>
                  </a:lnTo>
                  <a:lnTo>
                    <a:pt x="2145792" y="78625"/>
                  </a:lnTo>
                  <a:close/>
                </a:path>
                <a:path w="3962400" h="163195">
                  <a:moveTo>
                    <a:pt x="2171192" y="78130"/>
                  </a:moveTo>
                  <a:lnTo>
                    <a:pt x="2158492" y="78384"/>
                  </a:lnTo>
                  <a:lnTo>
                    <a:pt x="2158746" y="91071"/>
                  </a:lnTo>
                  <a:lnTo>
                    <a:pt x="2171446" y="90830"/>
                  </a:lnTo>
                  <a:lnTo>
                    <a:pt x="2171192" y="78130"/>
                  </a:lnTo>
                  <a:close/>
                </a:path>
                <a:path w="3962400" h="163195">
                  <a:moveTo>
                    <a:pt x="2196592" y="77647"/>
                  </a:moveTo>
                  <a:lnTo>
                    <a:pt x="2183892" y="77889"/>
                  </a:lnTo>
                  <a:lnTo>
                    <a:pt x="2184146" y="90589"/>
                  </a:lnTo>
                  <a:lnTo>
                    <a:pt x="2196846" y="90347"/>
                  </a:lnTo>
                  <a:lnTo>
                    <a:pt x="2196592" y="77647"/>
                  </a:lnTo>
                  <a:close/>
                </a:path>
                <a:path w="3962400" h="163195">
                  <a:moveTo>
                    <a:pt x="2221992" y="77152"/>
                  </a:moveTo>
                  <a:lnTo>
                    <a:pt x="2209292" y="77406"/>
                  </a:lnTo>
                  <a:lnTo>
                    <a:pt x="2209546" y="90093"/>
                  </a:lnTo>
                  <a:lnTo>
                    <a:pt x="2222246" y="89852"/>
                  </a:lnTo>
                  <a:lnTo>
                    <a:pt x="2221992" y="77152"/>
                  </a:lnTo>
                  <a:close/>
                </a:path>
                <a:path w="3962400" h="163195">
                  <a:moveTo>
                    <a:pt x="2247392" y="76669"/>
                  </a:moveTo>
                  <a:lnTo>
                    <a:pt x="2234692" y="76911"/>
                  </a:lnTo>
                  <a:lnTo>
                    <a:pt x="2234946" y="89611"/>
                  </a:lnTo>
                  <a:lnTo>
                    <a:pt x="2247646" y="89369"/>
                  </a:lnTo>
                  <a:lnTo>
                    <a:pt x="2247392" y="76669"/>
                  </a:lnTo>
                  <a:close/>
                </a:path>
                <a:path w="3962400" h="163195">
                  <a:moveTo>
                    <a:pt x="2272792" y="76174"/>
                  </a:moveTo>
                  <a:lnTo>
                    <a:pt x="2260092" y="76428"/>
                  </a:lnTo>
                  <a:lnTo>
                    <a:pt x="2260346" y="89128"/>
                  </a:lnTo>
                  <a:lnTo>
                    <a:pt x="2273046" y="88874"/>
                  </a:lnTo>
                  <a:lnTo>
                    <a:pt x="2272792" y="76174"/>
                  </a:lnTo>
                  <a:close/>
                </a:path>
                <a:path w="3962400" h="163195">
                  <a:moveTo>
                    <a:pt x="2298192" y="75691"/>
                  </a:moveTo>
                  <a:lnTo>
                    <a:pt x="2285492" y="75933"/>
                  </a:lnTo>
                  <a:lnTo>
                    <a:pt x="2285619" y="88633"/>
                  </a:lnTo>
                  <a:lnTo>
                    <a:pt x="2298319" y="88391"/>
                  </a:lnTo>
                  <a:lnTo>
                    <a:pt x="2298192" y="75691"/>
                  </a:lnTo>
                  <a:close/>
                </a:path>
                <a:path w="3962400" h="163195">
                  <a:moveTo>
                    <a:pt x="2323592" y="75184"/>
                  </a:moveTo>
                  <a:lnTo>
                    <a:pt x="2310892" y="75450"/>
                  </a:lnTo>
                  <a:lnTo>
                    <a:pt x="2311019" y="88150"/>
                  </a:lnTo>
                  <a:lnTo>
                    <a:pt x="2323719" y="87896"/>
                  </a:lnTo>
                  <a:lnTo>
                    <a:pt x="2323592" y="75184"/>
                  </a:lnTo>
                  <a:close/>
                </a:path>
                <a:path w="3962400" h="163195">
                  <a:moveTo>
                    <a:pt x="2348865" y="74675"/>
                  </a:moveTo>
                  <a:lnTo>
                    <a:pt x="2336165" y="74929"/>
                  </a:lnTo>
                  <a:lnTo>
                    <a:pt x="2336419" y="87655"/>
                  </a:lnTo>
                  <a:lnTo>
                    <a:pt x="2349119" y="87414"/>
                  </a:lnTo>
                  <a:lnTo>
                    <a:pt x="2348865" y="74675"/>
                  </a:lnTo>
                  <a:close/>
                </a:path>
                <a:path w="3962400" h="163195">
                  <a:moveTo>
                    <a:pt x="2374265" y="74168"/>
                  </a:moveTo>
                  <a:lnTo>
                    <a:pt x="2361565" y="74422"/>
                  </a:lnTo>
                  <a:lnTo>
                    <a:pt x="2361819" y="87172"/>
                  </a:lnTo>
                  <a:lnTo>
                    <a:pt x="2374519" y="86918"/>
                  </a:lnTo>
                  <a:lnTo>
                    <a:pt x="2374265" y="74168"/>
                  </a:lnTo>
                  <a:close/>
                </a:path>
                <a:path w="3962400" h="163195">
                  <a:moveTo>
                    <a:pt x="2399665" y="73787"/>
                  </a:moveTo>
                  <a:lnTo>
                    <a:pt x="2386965" y="74040"/>
                  </a:lnTo>
                  <a:lnTo>
                    <a:pt x="2387219" y="86677"/>
                  </a:lnTo>
                  <a:lnTo>
                    <a:pt x="2399919" y="86436"/>
                  </a:lnTo>
                  <a:lnTo>
                    <a:pt x="2399665" y="73787"/>
                  </a:lnTo>
                  <a:close/>
                </a:path>
                <a:path w="3962400" h="163195">
                  <a:moveTo>
                    <a:pt x="2425065" y="73278"/>
                  </a:moveTo>
                  <a:lnTo>
                    <a:pt x="2412365" y="73532"/>
                  </a:lnTo>
                  <a:lnTo>
                    <a:pt x="2412619" y="86194"/>
                  </a:lnTo>
                  <a:lnTo>
                    <a:pt x="2425319" y="85953"/>
                  </a:lnTo>
                  <a:lnTo>
                    <a:pt x="2425065" y="73278"/>
                  </a:lnTo>
                  <a:close/>
                </a:path>
                <a:path w="3962400" h="163195">
                  <a:moveTo>
                    <a:pt x="2450465" y="72771"/>
                  </a:moveTo>
                  <a:lnTo>
                    <a:pt x="2437765" y="73025"/>
                  </a:lnTo>
                  <a:lnTo>
                    <a:pt x="2438019" y="85699"/>
                  </a:lnTo>
                  <a:lnTo>
                    <a:pt x="2450719" y="85458"/>
                  </a:lnTo>
                  <a:lnTo>
                    <a:pt x="2450465" y="72771"/>
                  </a:lnTo>
                  <a:close/>
                </a:path>
                <a:path w="3962400" h="163195">
                  <a:moveTo>
                    <a:pt x="2475865" y="72262"/>
                  </a:moveTo>
                  <a:lnTo>
                    <a:pt x="2463165" y="72516"/>
                  </a:lnTo>
                  <a:lnTo>
                    <a:pt x="2463419" y="85216"/>
                  </a:lnTo>
                  <a:lnTo>
                    <a:pt x="2476119" y="84975"/>
                  </a:lnTo>
                  <a:lnTo>
                    <a:pt x="2475865" y="72262"/>
                  </a:lnTo>
                  <a:close/>
                </a:path>
                <a:path w="3962400" h="163195">
                  <a:moveTo>
                    <a:pt x="2501265" y="71754"/>
                  </a:moveTo>
                  <a:lnTo>
                    <a:pt x="2488565" y="72009"/>
                  </a:lnTo>
                  <a:lnTo>
                    <a:pt x="2488819" y="84721"/>
                  </a:lnTo>
                  <a:lnTo>
                    <a:pt x="2501519" y="84480"/>
                  </a:lnTo>
                  <a:lnTo>
                    <a:pt x="2501265" y="71754"/>
                  </a:lnTo>
                  <a:close/>
                </a:path>
                <a:path w="3962400" h="163195">
                  <a:moveTo>
                    <a:pt x="2526665" y="71247"/>
                  </a:moveTo>
                  <a:lnTo>
                    <a:pt x="2513965" y="71500"/>
                  </a:lnTo>
                  <a:lnTo>
                    <a:pt x="2514219" y="84239"/>
                  </a:lnTo>
                  <a:lnTo>
                    <a:pt x="2526919" y="83997"/>
                  </a:lnTo>
                  <a:lnTo>
                    <a:pt x="2526665" y="71247"/>
                  </a:lnTo>
                  <a:close/>
                </a:path>
                <a:path w="3962400" h="163195">
                  <a:moveTo>
                    <a:pt x="2552065" y="70865"/>
                  </a:moveTo>
                  <a:lnTo>
                    <a:pt x="2539365" y="70993"/>
                  </a:lnTo>
                  <a:lnTo>
                    <a:pt x="2539619" y="83756"/>
                  </a:lnTo>
                  <a:lnTo>
                    <a:pt x="2552319" y="83502"/>
                  </a:lnTo>
                  <a:lnTo>
                    <a:pt x="2552065" y="70865"/>
                  </a:lnTo>
                  <a:close/>
                </a:path>
                <a:path w="3962400" h="163195">
                  <a:moveTo>
                    <a:pt x="2577465" y="70357"/>
                  </a:moveTo>
                  <a:lnTo>
                    <a:pt x="2564765" y="70612"/>
                  </a:lnTo>
                  <a:lnTo>
                    <a:pt x="2565019" y="83261"/>
                  </a:lnTo>
                  <a:lnTo>
                    <a:pt x="2577719" y="83019"/>
                  </a:lnTo>
                  <a:lnTo>
                    <a:pt x="2577465" y="70357"/>
                  </a:lnTo>
                  <a:close/>
                </a:path>
                <a:path w="3962400" h="163195">
                  <a:moveTo>
                    <a:pt x="2602865" y="69850"/>
                  </a:moveTo>
                  <a:lnTo>
                    <a:pt x="2590165" y="70103"/>
                  </a:lnTo>
                  <a:lnTo>
                    <a:pt x="2590419" y="82778"/>
                  </a:lnTo>
                  <a:lnTo>
                    <a:pt x="2603119" y="82524"/>
                  </a:lnTo>
                  <a:lnTo>
                    <a:pt x="2602865" y="69850"/>
                  </a:lnTo>
                  <a:close/>
                </a:path>
                <a:path w="3962400" h="163195">
                  <a:moveTo>
                    <a:pt x="2628265" y="69341"/>
                  </a:moveTo>
                  <a:lnTo>
                    <a:pt x="2615565" y="69596"/>
                  </a:lnTo>
                  <a:lnTo>
                    <a:pt x="2615819" y="82283"/>
                  </a:lnTo>
                  <a:lnTo>
                    <a:pt x="2628519" y="82041"/>
                  </a:lnTo>
                  <a:lnTo>
                    <a:pt x="2628265" y="69341"/>
                  </a:lnTo>
                  <a:close/>
                </a:path>
                <a:path w="3962400" h="163195">
                  <a:moveTo>
                    <a:pt x="2653665" y="68834"/>
                  </a:moveTo>
                  <a:lnTo>
                    <a:pt x="2640965" y="69087"/>
                  </a:lnTo>
                  <a:lnTo>
                    <a:pt x="2641219" y="81800"/>
                  </a:lnTo>
                  <a:lnTo>
                    <a:pt x="2653919" y="81559"/>
                  </a:lnTo>
                  <a:lnTo>
                    <a:pt x="2653665" y="68834"/>
                  </a:lnTo>
                  <a:close/>
                </a:path>
                <a:path w="3962400" h="163195">
                  <a:moveTo>
                    <a:pt x="2679065" y="68325"/>
                  </a:moveTo>
                  <a:lnTo>
                    <a:pt x="2666365" y="68579"/>
                  </a:lnTo>
                  <a:lnTo>
                    <a:pt x="2666619" y="81305"/>
                  </a:lnTo>
                  <a:lnTo>
                    <a:pt x="2679319" y="81064"/>
                  </a:lnTo>
                  <a:lnTo>
                    <a:pt x="2679065" y="68325"/>
                  </a:lnTo>
                  <a:close/>
                </a:path>
                <a:path w="3962400" h="163195">
                  <a:moveTo>
                    <a:pt x="2704465" y="67818"/>
                  </a:moveTo>
                  <a:lnTo>
                    <a:pt x="2691765" y="68072"/>
                  </a:lnTo>
                  <a:lnTo>
                    <a:pt x="2692019" y="80822"/>
                  </a:lnTo>
                  <a:lnTo>
                    <a:pt x="2704719" y="80581"/>
                  </a:lnTo>
                  <a:lnTo>
                    <a:pt x="2704465" y="67818"/>
                  </a:lnTo>
                  <a:close/>
                </a:path>
                <a:path w="3962400" h="163195">
                  <a:moveTo>
                    <a:pt x="2729865" y="67437"/>
                  </a:moveTo>
                  <a:lnTo>
                    <a:pt x="2717165" y="67690"/>
                  </a:lnTo>
                  <a:lnTo>
                    <a:pt x="2717419" y="80327"/>
                  </a:lnTo>
                  <a:lnTo>
                    <a:pt x="2730119" y="80086"/>
                  </a:lnTo>
                  <a:lnTo>
                    <a:pt x="2729865" y="67437"/>
                  </a:lnTo>
                  <a:close/>
                </a:path>
                <a:path w="3962400" h="163195">
                  <a:moveTo>
                    <a:pt x="2755265" y="66928"/>
                  </a:moveTo>
                  <a:lnTo>
                    <a:pt x="2742565" y="67182"/>
                  </a:lnTo>
                  <a:lnTo>
                    <a:pt x="2742819" y="79844"/>
                  </a:lnTo>
                  <a:lnTo>
                    <a:pt x="2755519" y="79603"/>
                  </a:lnTo>
                  <a:lnTo>
                    <a:pt x="2755265" y="66928"/>
                  </a:lnTo>
                  <a:close/>
                </a:path>
                <a:path w="3962400" h="163195">
                  <a:moveTo>
                    <a:pt x="2780665" y="66421"/>
                  </a:moveTo>
                  <a:lnTo>
                    <a:pt x="2767965" y="66675"/>
                  </a:lnTo>
                  <a:lnTo>
                    <a:pt x="2768219" y="79349"/>
                  </a:lnTo>
                  <a:lnTo>
                    <a:pt x="2780919" y="79108"/>
                  </a:lnTo>
                  <a:lnTo>
                    <a:pt x="2780665" y="66421"/>
                  </a:lnTo>
                  <a:close/>
                </a:path>
                <a:path w="3962400" h="163195">
                  <a:moveTo>
                    <a:pt x="2806065" y="65912"/>
                  </a:moveTo>
                  <a:lnTo>
                    <a:pt x="2793365" y="66166"/>
                  </a:lnTo>
                  <a:lnTo>
                    <a:pt x="2793619" y="78866"/>
                  </a:lnTo>
                  <a:lnTo>
                    <a:pt x="2806319" y="78625"/>
                  </a:lnTo>
                  <a:lnTo>
                    <a:pt x="2806065" y="65912"/>
                  </a:lnTo>
                  <a:close/>
                </a:path>
                <a:path w="3962400" h="163195">
                  <a:moveTo>
                    <a:pt x="2831465" y="65404"/>
                  </a:moveTo>
                  <a:lnTo>
                    <a:pt x="2818765" y="65659"/>
                  </a:lnTo>
                  <a:lnTo>
                    <a:pt x="2819019" y="78384"/>
                  </a:lnTo>
                  <a:lnTo>
                    <a:pt x="2831719" y="78130"/>
                  </a:lnTo>
                  <a:lnTo>
                    <a:pt x="2831465" y="65404"/>
                  </a:lnTo>
                  <a:close/>
                </a:path>
                <a:path w="3962400" h="163195">
                  <a:moveTo>
                    <a:pt x="2856865" y="64896"/>
                  </a:moveTo>
                  <a:lnTo>
                    <a:pt x="2844165" y="65150"/>
                  </a:lnTo>
                  <a:lnTo>
                    <a:pt x="2844419" y="77889"/>
                  </a:lnTo>
                  <a:lnTo>
                    <a:pt x="2857119" y="77647"/>
                  </a:lnTo>
                  <a:lnTo>
                    <a:pt x="2856865" y="64896"/>
                  </a:lnTo>
                  <a:close/>
                </a:path>
                <a:path w="3962400" h="163195">
                  <a:moveTo>
                    <a:pt x="2882265" y="64515"/>
                  </a:moveTo>
                  <a:lnTo>
                    <a:pt x="2869565" y="64643"/>
                  </a:lnTo>
                  <a:lnTo>
                    <a:pt x="2869819" y="77406"/>
                  </a:lnTo>
                  <a:lnTo>
                    <a:pt x="2882519" y="77152"/>
                  </a:lnTo>
                  <a:lnTo>
                    <a:pt x="2882265" y="64515"/>
                  </a:lnTo>
                  <a:close/>
                </a:path>
                <a:path w="3962400" h="163195">
                  <a:moveTo>
                    <a:pt x="2907665" y="64007"/>
                  </a:moveTo>
                  <a:lnTo>
                    <a:pt x="2894965" y="64262"/>
                  </a:lnTo>
                  <a:lnTo>
                    <a:pt x="2895219" y="76911"/>
                  </a:lnTo>
                  <a:lnTo>
                    <a:pt x="2907919" y="76669"/>
                  </a:lnTo>
                  <a:lnTo>
                    <a:pt x="2907665" y="64007"/>
                  </a:lnTo>
                  <a:close/>
                </a:path>
                <a:path w="3962400" h="163195">
                  <a:moveTo>
                    <a:pt x="2933065" y="63500"/>
                  </a:moveTo>
                  <a:lnTo>
                    <a:pt x="2920365" y="63753"/>
                  </a:lnTo>
                  <a:lnTo>
                    <a:pt x="2920619" y="76428"/>
                  </a:lnTo>
                  <a:lnTo>
                    <a:pt x="2933319" y="76174"/>
                  </a:lnTo>
                  <a:lnTo>
                    <a:pt x="2933065" y="63500"/>
                  </a:lnTo>
                  <a:close/>
                </a:path>
                <a:path w="3962400" h="163195">
                  <a:moveTo>
                    <a:pt x="2958465" y="62991"/>
                  </a:moveTo>
                  <a:lnTo>
                    <a:pt x="2945765" y="63246"/>
                  </a:lnTo>
                  <a:lnTo>
                    <a:pt x="2946019" y="75933"/>
                  </a:lnTo>
                  <a:lnTo>
                    <a:pt x="2958719" y="75691"/>
                  </a:lnTo>
                  <a:lnTo>
                    <a:pt x="2958465" y="62991"/>
                  </a:lnTo>
                  <a:close/>
                </a:path>
                <a:path w="3962400" h="163195">
                  <a:moveTo>
                    <a:pt x="2983865" y="62484"/>
                  </a:moveTo>
                  <a:lnTo>
                    <a:pt x="2971165" y="62737"/>
                  </a:lnTo>
                  <a:lnTo>
                    <a:pt x="2971291" y="75450"/>
                  </a:lnTo>
                  <a:lnTo>
                    <a:pt x="2983991" y="75184"/>
                  </a:lnTo>
                  <a:lnTo>
                    <a:pt x="2983865" y="62484"/>
                  </a:lnTo>
                  <a:close/>
                </a:path>
                <a:path w="3962400" h="163195">
                  <a:moveTo>
                    <a:pt x="3009265" y="61975"/>
                  </a:moveTo>
                  <a:lnTo>
                    <a:pt x="2996565" y="62229"/>
                  </a:lnTo>
                  <a:lnTo>
                    <a:pt x="2996691" y="74929"/>
                  </a:lnTo>
                  <a:lnTo>
                    <a:pt x="3009391" y="74675"/>
                  </a:lnTo>
                  <a:lnTo>
                    <a:pt x="3009265" y="61975"/>
                  </a:lnTo>
                  <a:close/>
                </a:path>
                <a:path w="3962400" h="163195">
                  <a:moveTo>
                    <a:pt x="3034538" y="61468"/>
                  </a:moveTo>
                  <a:lnTo>
                    <a:pt x="3021838" y="61721"/>
                  </a:lnTo>
                  <a:lnTo>
                    <a:pt x="3022091" y="74422"/>
                  </a:lnTo>
                  <a:lnTo>
                    <a:pt x="3034791" y="74168"/>
                  </a:lnTo>
                  <a:lnTo>
                    <a:pt x="3034538" y="61468"/>
                  </a:lnTo>
                  <a:close/>
                </a:path>
                <a:path w="3962400" h="163195">
                  <a:moveTo>
                    <a:pt x="3059938" y="61087"/>
                  </a:moveTo>
                  <a:lnTo>
                    <a:pt x="3047238" y="61340"/>
                  </a:lnTo>
                  <a:lnTo>
                    <a:pt x="3047491" y="74040"/>
                  </a:lnTo>
                  <a:lnTo>
                    <a:pt x="3060191" y="73787"/>
                  </a:lnTo>
                  <a:lnTo>
                    <a:pt x="3059938" y="61087"/>
                  </a:lnTo>
                  <a:close/>
                </a:path>
                <a:path w="3962400" h="163195">
                  <a:moveTo>
                    <a:pt x="3085338" y="60578"/>
                  </a:moveTo>
                  <a:lnTo>
                    <a:pt x="3072638" y="60832"/>
                  </a:lnTo>
                  <a:lnTo>
                    <a:pt x="3072891" y="73532"/>
                  </a:lnTo>
                  <a:lnTo>
                    <a:pt x="3085591" y="73278"/>
                  </a:lnTo>
                  <a:lnTo>
                    <a:pt x="3085338" y="60578"/>
                  </a:lnTo>
                  <a:close/>
                </a:path>
                <a:path w="3962400" h="163195">
                  <a:moveTo>
                    <a:pt x="3110738" y="60071"/>
                  </a:moveTo>
                  <a:lnTo>
                    <a:pt x="3098038" y="60325"/>
                  </a:lnTo>
                  <a:lnTo>
                    <a:pt x="3098291" y="73025"/>
                  </a:lnTo>
                  <a:lnTo>
                    <a:pt x="3110991" y="72771"/>
                  </a:lnTo>
                  <a:lnTo>
                    <a:pt x="3110738" y="60071"/>
                  </a:lnTo>
                  <a:close/>
                </a:path>
                <a:path w="3962400" h="163195">
                  <a:moveTo>
                    <a:pt x="3136138" y="59562"/>
                  </a:moveTo>
                  <a:lnTo>
                    <a:pt x="3123438" y="59816"/>
                  </a:lnTo>
                  <a:lnTo>
                    <a:pt x="3123691" y="72516"/>
                  </a:lnTo>
                  <a:lnTo>
                    <a:pt x="3136391" y="72262"/>
                  </a:lnTo>
                  <a:lnTo>
                    <a:pt x="3136138" y="59562"/>
                  </a:lnTo>
                  <a:close/>
                </a:path>
                <a:path w="3962400" h="163195">
                  <a:moveTo>
                    <a:pt x="3161538" y="59054"/>
                  </a:moveTo>
                  <a:lnTo>
                    <a:pt x="3148838" y="59309"/>
                  </a:lnTo>
                  <a:lnTo>
                    <a:pt x="3149091" y="72009"/>
                  </a:lnTo>
                  <a:lnTo>
                    <a:pt x="3161791" y="71754"/>
                  </a:lnTo>
                  <a:lnTo>
                    <a:pt x="3161538" y="59054"/>
                  </a:lnTo>
                  <a:close/>
                </a:path>
                <a:path w="3962400" h="163195">
                  <a:moveTo>
                    <a:pt x="3186938" y="58546"/>
                  </a:moveTo>
                  <a:lnTo>
                    <a:pt x="3174238" y="58800"/>
                  </a:lnTo>
                  <a:lnTo>
                    <a:pt x="3174491" y="71500"/>
                  </a:lnTo>
                  <a:lnTo>
                    <a:pt x="3187191" y="71247"/>
                  </a:lnTo>
                  <a:lnTo>
                    <a:pt x="3186938" y="58546"/>
                  </a:lnTo>
                  <a:close/>
                </a:path>
                <a:path w="3962400" h="163195">
                  <a:moveTo>
                    <a:pt x="3212338" y="58165"/>
                  </a:moveTo>
                  <a:lnTo>
                    <a:pt x="3199638" y="58293"/>
                  </a:lnTo>
                  <a:lnTo>
                    <a:pt x="3199891" y="70993"/>
                  </a:lnTo>
                  <a:lnTo>
                    <a:pt x="3212591" y="70865"/>
                  </a:lnTo>
                  <a:lnTo>
                    <a:pt x="3212338" y="58165"/>
                  </a:lnTo>
                  <a:close/>
                </a:path>
                <a:path w="3962400" h="163195">
                  <a:moveTo>
                    <a:pt x="3237738" y="57657"/>
                  </a:moveTo>
                  <a:lnTo>
                    <a:pt x="3225038" y="57912"/>
                  </a:lnTo>
                  <a:lnTo>
                    <a:pt x="3225291" y="70612"/>
                  </a:lnTo>
                  <a:lnTo>
                    <a:pt x="3237991" y="70357"/>
                  </a:lnTo>
                  <a:lnTo>
                    <a:pt x="3237738" y="57657"/>
                  </a:lnTo>
                  <a:close/>
                </a:path>
                <a:path w="3962400" h="163195">
                  <a:moveTo>
                    <a:pt x="3263138" y="57150"/>
                  </a:moveTo>
                  <a:lnTo>
                    <a:pt x="3250438" y="57403"/>
                  </a:lnTo>
                  <a:lnTo>
                    <a:pt x="3250691" y="70103"/>
                  </a:lnTo>
                  <a:lnTo>
                    <a:pt x="3263391" y="69850"/>
                  </a:lnTo>
                  <a:lnTo>
                    <a:pt x="3263138" y="57150"/>
                  </a:lnTo>
                  <a:close/>
                </a:path>
                <a:path w="3962400" h="163195">
                  <a:moveTo>
                    <a:pt x="3288538" y="56641"/>
                  </a:moveTo>
                  <a:lnTo>
                    <a:pt x="3275838" y="56896"/>
                  </a:lnTo>
                  <a:lnTo>
                    <a:pt x="3276091" y="69596"/>
                  </a:lnTo>
                  <a:lnTo>
                    <a:pt x="3288791" y="69341"/>
                  </a:lnTo>
                  <a:lnTo>
                    <a:pt x="3288538" y="56641"/>
                  </a:lnTo>
                  <a:close/>
                </a:path>
                <a:path w="3962400" h="163195">
                  <a:moveTo>
                    <a:pt x="3313938" y="56134"/>
                  </a:moveTo>
                  <a:lnTo>
                    <a:pt x="3301238" y="56387"/>
                  </a:lnTo>
                  <a:lnTo>
                    <a:pt x="3301491" y="69087"/>
                  </a:lnTo>
                  <a:lnTo>
                    <a:pt x="3314191" y="68834"/>
                  </a:lnTo>
                  <a:lnTo>
                    <a:pt x="3313938" y="56134"/>
                  </a:lnTo>
                  <a:close/>
                </a:path>
                <a:path w="3962400" h="163195">
                  <a:moveTo>
                    <a:pt x="3339338" y="55625"/>
                  </a:moveTo>
                  <a:lnTo>
                    <a:pt x="3326638" y="55879"/>
                  </a:lnTo>
                  <a:lnTo>
                    <a:pt x="3326891" y="68579"/>
                  </a:lnTo>
                  <a:lnTo>
                    <a:pt x="3339591" y="68325"/>
                  </a:lnTo>
                  <a:lnTo>
                    <a:pt x="3339338" y="55625"/>
                  </a:lnTo>
                  <a:close/>
                </a:path>
                <a:path w="3962400" h="163195">
                  <a:moveTo>
                    <a:pt x="3364738" y="55118"/>
                  </a:moveTo>
                  <a:lnTo>
                    <a:pt x="3352038" y="55371"/>
                  </a:lnTo>
                  <a:lnTo>
                    <a:pt x="3352291" y="68072"/>
                  </a:lnTo>
                  <a:lnTo>
                    <a:pt x="3364991" y="67818"/>
                  </a:lnTo>
                  <a:lnTo>
                    <a:pt x="3364738" y="55118"/>
                  </a:lnTo>
                  <a:close/>
                </a:path>
                <a:path w="3962400" h="163195">
                  <a:moveTo>
                    <a:pt x="3390138" y="54737"/>
                  </a:moveTo>
                  <a:lnTo>
                    <a:pt x="3377438" y="54990"/>
                  </a:lnTo>
                  <a:lnTo>
                    <a:pt x="3377691" y="67690"/>
                  </a:lnTo>
                  <a:lnTo>
                    <a:pt x="3390391" y="67437"/>
                  </a:lnTo>
                  <a:lnTo>
                    <a:pt x="3390138" y="54737"/>
                  </a:lnTo>
                  <a:close/>
                </a:path>
                <a:path w="3962400" h="163195">
                  <a:moveTo>
                    <a:pt x="3415538" y="54228"/>
                  </a:moveTo>
                  <a:lnTo>
                    <a:pt x="3402838" y="54482"/>
                  </a:lnTo>
                  <a:lnTo>
                    <a:pt x="3403091" y="67182"/>
                  </a:lnTo>
                  <a:lnTo>
                    <a:pt x="3415791" y="66928"/>
                  </a:lnTo>
                  <a:lnTo>
                    <a:pt x="3415538" y="54228"/>
                  </a:lnTo>
                  <a:close/>
                </a:path>
                <a:path w="3962400" h="163195">
                  <a:moveTo>
                    <a:pt x="3440938" y="53721"/>
                  </a:moveTo>
                  <a:lnTo>
                    <a:pt x="3428238" y="53975"/>
                  </a:lnTo>
                  <a:lnTo>
                    <a:pt x="3428491" y="66675"/>
                  </a:lnTo>
                  <a:lnTo>
                    <a:pt x="3441191" y="66421"/>
                  </a:lnTo>
                  <a:lnTo>
                    <a:pt x="3440938" y="53721"/>
                  </a:lnTo>
                  <a:close/>
                </a:path>
                <a:path w="3962400" h="163195">
                  <a:moveTo>
                    <a:pt x="3466338" y="53212"/>
                  </a:moveTo>
                  <a:lnTo>
                    <a:pt x="3453638" y="53466"/>
                  </a:lnTo>
                  <a:lnTo>
                    <a:pt x="3453891" y="66166"/>
                  </a:lnTo>
                  <a:lnTo>
                    <a:pt x="3466591" y="65912"/>
                  </a:lnTo>
                  <a:lnTo>
                    <a:pt x="3466338" y="53212"/>
                  </a:lnTo>
                  <a:close/>
                </a:path>
                <a:path w="3962400" h="163195">
                  <a:moveTo>
                    <a:pt x="3491738" y="52704"/>
                  </a:moveTo>
                  <a:lnTo>
                    <a:pt x="3479038" y="52959"/>
                  </a:lnTo>
                  <a:lnTo>
                    <a:pt x="3479291" y="65659"/>
                  </a:lnTo>
                  <a:lnTo>
                    <a:pt x="3491991" y="65404"/>
                  </a:lnTo>
                  <a:lnTo>
                    <a:pt x="3491738" y="52704"/>
                  </a:lnTo>
                  <a:close/>
                </a:path>
                <a:path w="3962400" h="163195">
                  <a:moveTo>
                    <a:pt x="3517138" y="52196"/>
                  </a:moveTo>
                  <a:lnTo>
                    <a:pt x="3504438" y="52450"/>
                  </a:lnTo>
                  <a:lnTo>
                    <a:pt x="3504691" y="65150"/>
                  </a:lnTo>
                  <a:lnTo>
                    <a:pt x="3517391" y="64896"/>
                  </a:lnTo>
                  <a:lnTo>
                    <a:pt x="3517138" y="52196"/>
                  </a:lnTo>
                  <a:close/>
                </a:path>
                <a:path w="3962400" h="163195">
                  <a:moveTo>
                    <a:pt x="3542538" y="51815"/>
                  </a:moveTo>
                  <a:lnTo>
                    <a:pt x="3529838" y="52069"/>
                  </a:lnTo>
                  <a:lnTo>
                    <a:pt x="3530091" y="64643"/>
                  </a:lnTo>
                  <a:lnTo>
                    <a:pt x="3542791" y="64515"/>
                  </a:lnTo>
                  <a:lnTo>
                    <a:pt x="3542538" y="51815"/>
                  </a:lnTo>
                  <a:close/>
                </a:path>
                <a:path w="3962400" h="163195">
                  <a:moveTo>
                    <a:pt x="3567938" y="51307"/>
                  </a:moveTo>
                  <a:lnTo>
                    <a:pt x="3555238" y="51562"/>
                  </a:lnTo>
                  <a:lnTo>
                    <a:pt x="3555491" y="64262"/>
                  </a:lnTo>
                  <a:lnTo>
                    <a:pt x="3568191" y="64007"/>
                  </a:lnTo>
                  <a:lnTo>
                    <a:pt x="3567938" y="51307"/>
                  </a:lnTo>
                  <a:close/>
                </a:path>
                <a:path w="3962400" h="163195">
                  <a:moveTo>
                    <a:pt x="3593338" y="50800"/>
                  </a:moveTo>
                  <a:lnTo>
                    <a:pt x="3580638" y="51053"/>
                  </a:lnTo>
                  <a:lnTo>
                    <a:pt x="3580891" y="63753"/>
                  </a:lnTo>
                  <a:lnTo>
                    <a:pt x="3593591" y="63500"/>
                  </a:lnTo>
                  <a:lnTo>
                    <a:pt x="3593338" y="50800"/>
                  </a:lnTo>
                  <a:close/>
                </a:path>
                <a:path w="3962400" h="163195">
                  <a:moveTo>
                    <a:pt x="3618738" y="50291"/>
                  </a:moveTo>
                  <a:lnTo>
                    <a:pt x="3606038" y="50546"/>
                  </a:lnTo>
                  <a:lnTo>
                    <a:pt x="3606291" y="63246"/>
                  </a:lnTo>
                  <a:lnTo>
                    <a:pt x="3618991" y="62991"/>
                  </a:lnTo>
                  <a:lnTo>
                    <a:pt x="3618738" y="50291"/>
                  </a:lnTo>
                  <a:close/>
                </a:path>
                <a:path w="3962400" h="163195">
                  <a:moveTo>
                    <a:pt x="3644138" y="49784"/>
                  </a:moveTo>
                  <a:lnTo>
                    <a:pt x="3631438" y="50037"/>
                  </a:lnTo>
                  <a:lnTo>
                    <a:pt x="3631691" y="62737"/>
                  </a:lnTo>
                  <a:lnTo>
                    <a:pt x="3644391" y="62484"/>
                  </a:lnTo>
                  <a:lnTo>
                    <a:pt x="3644138" y="49784"/>
                  </a:lnTo>
                  <a:close/>
                </a:path>
                <a:path w="3962400" h="163195">
                  <a:moveTo>
                    <a:pt x="3669538" y="49275"/>
                  </a:moveTo>
                  <a:lnTo>
                    <a:pt x="3656838" y="49529"/>
                  </a:lnTo>
                  <a:lnTo>
                    <a:pt x="3657091" y="62229"/>
                  </a:lnTo>
                  <a:lnTo>
                    <a:pt x="3669791" y="61975"/>
                  </a:lnTo>
                  <a:lnTo>
                    <a:pt x="3669538" y="49275"/>
                  </a:lnTo>
                  <a:close/>
                </a:path>
                <a:path w="3962400" h="163195">
                  <a:moveTo>
                    <a:pt x="3694938" y="48894"/>
                  </a:moveTo>
                  <a:lnTo>
                    <a:pt x="3682238" y="49021"/>
                  </a:lnTo>
                  <a:lnTo>
                    <a:pt x="3682365" y="61721"/>
                  </a:lnTo>
                  <a:lnTo>
                    <a:pt x="3695065" y="61468"/>
                  </a:lnTo>
                  <a:lnTo>
                    <a:pt x="3694938" y="48894"/>
                  </a:lnTo>
                  <a:close/>
                </a:path>
                <a:path w="3962400" h="163195">
                  <a:moveTo>
                    <a:pt x="3720338" y="48387"/>
                  </a:moveTo>
                  <a:lnTo>
                    <a:pt x="3707638" y="48640"/>
                  </a:lnTo>
                  <a:lnTo>
                    <a:pt x="3707765" y="61340"/>
                  </a:lnTo>
                  <a:lnTo>
                    <a:pt x="3720465" y="61087"/>
                  </a:lnTo>
                  <a:lnTo>
                    <a:pt x="3720338" y="48387"/>
                  </a:lnTo>
                  <a:close/>
                </a:path>
                <a:path w="3962400" h="163195">
                  <a:moveTo>
                    <a:pt x="3745611" y="47878"/>
                  </a:moveTo>
                  <a:lnTo>
                    <a:pt x="3733038" y="48132"/>
                  </a:lnTo>
                  <a:lnTo>
                    <a:pt x="3733165" y="60832"/>
                  </a:lnTo>
                  <a:lnTo>
                    <a:pt x="3745865" y="60578"/>
                  </a:lnTo>
                  <a:lnTo>
                    <a:pt x="3745611" y="47878"/>
                  </a:lnTo>
                  <a:close/>
                </a:path>
                <a:path w="3962400" h="163195">
                  <a:moveTo>
                    <a:pt x="3771011" y="47371"/>
                  </a:moveTo>
                  <a:lnTo>
                    <a:pt x="3758311" y="47625"/>
                  </a:lnTo>
                  <a:lnTo>
                    <a:pt x="3758565" y="60325"/>
                  </a:lnTo>
                  <a:lnTo>
                    <a:pt x="3771265" y="60071"/>
                  </a:lnTo>
                  <a:lnTo>
                    <a:pt x="3771011" y="47371"/>
                  </a:lnTo>
                  <a:close/>
                </a:path>
                <a:path w="3962400" h="163195">
                  <a:moveTo>
                    <a:pt x="3796411" y="46862"/>
                  </a:moveTo>
                  <a:lnTo>
                    <a:pt x="3783711" y="47116"/>
                  </a:lnTo>
                  <a:lnTo>
                    <a:pt x="3783965" y="59816"/>
                  </a:lnTo>
                  <a:lnTo>
                    <a:pt x="3796665" y="59562"/>
                  </a:lnTo>
                  <a:lnTo>
                    <a:pt x="3796411" y="46862"/>
                  </a:lnTo>
                  <a:close/>
                </a:path>
                <a:path w="3962400" h="163195">
                  <a:moveTo>
                    <a:pt x="3821811" y="46354"/>
                  </a:moveTo>
                  <a:lnTo>
                    <a:pt x="3809111" y="46609"/>
                  </a:lnTo>
                  <a:lnTo>
                    <a:pt x="3809365" y="59309"/>
                  </a:lnTo>
                  <a:lnTo>
                    <a:pt x="3822065" y="59054"/>
                  </a:lnTo>
                  <a:lnTo>
                    <a:pt x="3821811" y="46354"/>
                  </a:lnTo>
                  <a:close/>
                </a:path>
                <a:path w="3962400" h="163195">
                  <a:moveTo>
                    <a:pt x="3847211" y="45846"/>
                  </a:moveTo>
                  <a:lnTo>
                    <a:pt x="3834511" y="46100"/>
                  </a:lnTo>
                  <a:lnTo>
                    <a:pt x="3834765" y="58800"/>
                  </a:lnTo>
                  <a:lnTo>
                    <a:pt x="3847465" y="58546"/>
                  </a:lnTo>
                  <a:lnTo>
                    <a:pt x="3847211" y="45846"/>
                  </a:lnTo>
                  <a:close/>
                </a:path>
                <a:path w="3962400" h="163195">
                  <a:moveTo>
                    <a:pt x="3936249" y="51098"/>
                  </a:moveTo>
                  <a:lnTo>
                    <a:pt x="3871214" y="90766"/>
                  </a:lnTo>
                  <a:lnTo>
                    <a:pt x="3868166" y="92582"/>
                  </a:lnTo>
                  <a:lnTo>
                    <a:pt x="3867277" y="96494"/>
                  </a:lnTo>
                  <a:lnTo>
                    <a:pt x="3869054" y="99491"/>
                  </a:lnTo>
                  <a:lnTo>
                    <a:pt x="3870960" y="102488"/>
                  </a:lnTo>
                  <a:lnTo>
                    <a:pt x="3874770" y="103428"/>
                  </a:lnTo>
                  <a:lnTo>
                    <a:pt x="3877817" y="101612"/>
                  </a:lnTo>
                  <a:lnTo>
                    <a:pt x="3951152" y="56896"/>
                  </a:lnTo>
                  <a:lnTo>
                    <a:pt x="3936365" y="56896"/>
                  </a:lnTo>
                  <a:lnTo>
                    <a:pt x="3936249" y="51098"/>
                  </a:lnTo>
                  <a:close/>
                </a:path>
                <a:path w="3962400" h="163195">
                  <a:moveTo>
                    <a:pt x="3872611" y="45465"/>
                  </a:moveTo>
                  <a:lnTo>
                    <a:pt x="3859911" y="45719"/>
                  </a:lnTo>
                  <a:lnTo>
                    <a:pt x="3860165" y="58293"/>
                  </a:lnTo>
                  <a:lnTo>
                    <a:pt x="3872865" y="58165"/>
                  </a:lnTo>
                  <a:lnTo>
                    <a:pt x="3872611" y="45465"/>
                  </a:lnTo>
                  <a:close/>
                </a:path>
                <a:path w="3962400" h="163195">
                  <a:moveTo>
                    <a:pt x="3898011" y="44957"/>
                  </a:moveTo>
                  <a:lnTo>
                    <a:pt x="3885311" y="45212"/>
                  </a:lnTo>
                  <a:lnTo>
                    <a:pt x="3885565" y="57912"/>
                  </a:lnTo>
                  <a:lnTo>
                    <a:pt x="3898265" y="57657"/>
                  </a:lnTo>
                  <a:lnTo>
                    <a:pt x="3898011" y="44957"/>
                  </a:lnTo>
                  <a:close/>
                </a:path>
                <a:path w="3962400" h="163195">
                  <a:moveTo>
                    <a:pt x="3923411" y="44450"/>
                  </a:moveTo>
                  <a:lnTo>
                    <a:pt x="3910711" y="44703"/>
                  </a:lnTo>
                  <a:lnTo>
                    <a:pt x="3910965" y="57403"/>
                  </a:lnTo>
                  <a:lnTo>
                    <a:pt x="3923665" y="57150"/>
                  </a:lnTo>
                  <a:lnTo>
                    <a:pt x="3923411" y="44450"/>
                  </a:lnTo>
                  <a:close/>
                </a:path>
                <a:path w="3962400" h="163195">
                  <a:moveTo>
                    <a:pt x="3937190" y="50524"/>
                  </a:moveTo>
                  <a:lnTo>
                    <a:pt x="3936249" y="51098"/>
                  </a:lnTo>
                  <a:lnTo>
                    <a:pt x="3936365" y="56896"/>
                  </a:lnTo>
                  <a:lnTo>
                    <a:pt x="3949065" y="56641"/>
                  </a:lnTo>
                  <a:lnTo>
                    <a:pt x="3949049" y="55879"/>
                  </a:lnTo>
                  <a:lnTo>
                    <a:pt x="3946779" y="55879"/>
                  </a:lnTo>
                  <a:lnTo>
                    <a:pt x="3937190" y="50524"/>
                  </a:lnTo>
                  <a:close/>
                </a:path>
                <a:path w="3962400" h="163195">
                  <a:moveTo>
                    <a:pt x="3951475" y="43941"/>
                  </a:moveTo>
                  <a:lnTo>
                    <a:pt x="3948811" y="43941"/>
                  </a:lnTo>
                  <a:lnTo>
                    <a:pt x="3949065" y="56641"/>
                  </a:lnTo>
                  <a:lnTo>
                    <a:pt x="3936365" y="56896"/>
                  </a:lnTo>
                  <a:lnTo>
                    <a:pt x="3951152" y="56896"/>
                  </a:lnTo>
                  <a:lnTo>
                    <a:pt x="3962400" y="50037"/>
                  </a:lnTo>
                  <a:lnTo>
                    <a:pt x="3951475" y="43941"/>
                  </a:lnTo>
                  <a:close/>
                </a:path>
                <a:path w="3962400" h="163195">
                  <a:moveTo>
                    <a:pt x="3946525" y="44831"/>
                  </a:moveTo>
                  <a:lnTo>
                    <a:pt x="3937190" y="50524"/>
                  </a:lnTo>
                  <a:lnTo>
                    <a:pt x="3946779" y="55879"/>
                  </a:lnTo>
                  <a:lnTo>
                    <a:pt x="3946525" y="44831"/>
                  </a:lnTo>
                  <a:close/>
                </a:path>
                <a:path w="3962400" h="163195">
                  <a:moveTo>
                    <a:pt x="3948828" y="44831"/>
                  </a:moveTo>
                  <a:lnTo>
                    <a:pt x="3946525" y="44831"/>
                  </a:lnTo>
                  <a:lnTo>
                    <a:pt x="3946779" y="55879"/>
                  </a:lnTo>
                  <a:lnTo>
                    <a:pt x="3949049" y="55879"/>
                  </a:lnTo>
                  <a:lnTo>
                    <a:pt x="3948828" y="44831"/>
                  </a:lnTo>
                  <a:close/>
                </a:path>
                <a:path w="3962400" h="163195">
                  <a:moveTo>
                    <a:pt x="3936226" y="49986"/>
                  </a:moveTo>
                  <a:lnTo>
                    <a:pt x="3936249" y="51098"/>
                  </a:lnTo>
                  <a:lnTo>
                    <a:pt x="3937190" y="50524"/>
                  </a:lnTo>
                  <a:lnTo>
                    <a:pt x="3936226" y="49986"/>
                  </a:lnTo>
                  <a:close/>
                </a:path>
                <a:path w="3962400" h="163195">
                  <a:moveTo>
                    <a:pt x="3948811" y="43941"/>
                  </a:moveTo>
                  <a:lnTo>
                    <a:pt x="3936111" y="44196"/>
                  </a:lnTo>
                  <a:lnTo>
                    <a:pt x="3936226" y="49986"/>
                  </a:lnTo>
                  <a:lnTo>
                    <a:pt x="3937190" y="50524"/>
                  </a:lnTo>
                  <a:lnTo>
                    <a:pt x="3946525" y="44831"/>
                  </a:lnTo>
                  <a:lnTo>
                    <a:pt x="3948828" y="44831"/>
                  </a:lnTo>
                  <a:lnTo>
                    <a:pt x="3948811" y="43941"/>
                  </a:lnTo>
                  <a:close/>
                </a:path>
                <a:path w="3962400" h="163195">
                  <a:moveTo>
                    <a:pt x="3872865" y="0"/>
                  </a:moveTo>
                  <a:lnTo>
                    <a:pt x="3868928" y="1143"/>
                  </a:lnTo>
                  <a:lnTo>
                    <a:pt x="3867277" y="4190"/>
                  </a:lnTo>
                  <a:lnTo>
                    <a:pt x="3865499" y="7238"/>
                  </a:lnTo>
                  <a:lnTo>
                    <a:pt x="3866641" y="11175"/>
                  </a:lnTo>
                  <a:lnTo>
                    <a:pt x="3869690" y="12826"/>
                  </a:lnTo>
                  <a:lnTo>
                    <a:pt x="3936226" y="49986"/>
                  </a:lnTo>
                  <a:lnTo>
                    <a:pt x="3936111" y="44196"/>
                  </a:lnTo>
                  <a:lnTo>
                    <a:pt x="3948811" y="43941"/>
                  </a:lnTo>
                  <a:lnTo>
                    <a:pt x="3951475" y="43941"/>
                  </a:lnTo>
                  <a:lnTo>
                    <a:pt x="3875913" y="1778"/>
                  </a:lnTo>
                  <a:lnTo>
                    <a:pt x="3872865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589275" y="2132063"/>
              <a:ext cx="2820162" cy="371106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543556" y="2109203"/>
              <a:ext cx="2693670" cy="480834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2667000" y="2057400"/>
              <a:ext cx="2819400" cy="370840"/>
            </a:xfrm>
            <a:custGeom>
              <a:avLst/>
              <a:gdLst/>
              <a:ahLst/>
              <a:cxnLst/>
              <a:rect l="l" t="t" r="r" b="b"/>
              <a:pathLst>
                <a:path w="2819400" h="370839">
                  <a:moveTo>
                    <a:pt x="2819400" y="0"/>
                  </a:moveTo>
                  <a:lnTo>
                    <a:pt x="0" y="0"/>
                  </a:lnTo>
                  <a:lnTo>
                    <a:pt x="0" y="370332"/>
                  </a:lnTo>
                  <a:lnTo>
                    <a:pt x="2819400" y="370332"/>
                  </a:lnTo>
                  <a:lnTo>
                    <a:pt x="28194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459740" y="603249"/>
            <a:ext cx="812673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b="1" u="heavy" spc="-5" dirty="0">
                <a:uFill>
                  <a:solidFill>
                    <a:srgbClr val="993300"/>
                  </a:solidFill>
                </a:uFill>
                <a:latin typeface="Constantia"/>
                <a:cs typeface="Constantia"/>
              </a:rPr>
              <a:t>Histogram</a:t>
            </a:r>
            <a:r>
              <a:rPr b="1" u="heavy" spc="20" dirty="0">
                <a:uFill>
                  <a:solidFill>
                    <a:srgbClr val="993300"/>
                  </a:solidFill>
                </a:uFill>
                <a:latin typeface="Constantia"/>
                <a:cs typeface="Constantia"/>
              </a:rPr>
              <a:t> </a:t>
            </a:r>
            <a:r>
              <a:rPr b="1" u="heavy" spc="-10" dirty="0">
                <a:uFill>
                  <a:solidFill>
                    <a:srgbClr val="993300"/>
                  </a:solidFill>
                </a:uFill>
                <a:latin typeface="Constantia"/>
                <a:cs typeface="Constantia"/>
              </a:rPr>
              <a:t>Equalization:</a:t>
            </a:r>
            <a:r>
              <a:rPr b="1" u="heavy" spc="45" dirty="0">
                <a:uFill>
                  <a:solidFill>
                    <a:srgbClr val="993300"/>
                  </a:solidFill>
                </a:uFill>
                <a:latin typeface="Constantia"/>
                <a:cs typeface="Constantia"/>
              </a:rPr>
              <a:t> </a:t>
            </a:r>
            <a:r>
              <a:rPr b="1" u="heavy" spc="-10" dirty="0">
                <a:uFill>
                  <a:solidFill>
                    <a:srgbClr val="993300"/>
                  </a:solidFill>
                </a:uFill>
                <a:latin typeface="Constantia"/>
                <a:cs typeface="Constantia"/>
              </a:rPr>
              <a:t>Example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3657600" y="1447800"/>
            <a:ext cx="4750435" cy="401320"/>
          </a:xfrm>
          <a:prstGeom prst="rect">
            <a:avLst/>
          </a:prstGeom>
          <a:solidFill>
            <a:srgbClr val="FFFFCC"/>
          </a:solidFill>
        </p:spPr>
        <p:txBody>
          <a:bodyPr vert="horz" wrap="square" lIns="0" tIns="40640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320"/>
              </a:spcBef>
            </a:pPr>
            <a:r>
              <a:rPr sz="2000" dirty="0">
                <a:latin typeface="Arial"/>
                <a:cs typeface="Arial"/>
              </a:rPr>
              <a:t>Cumulative</a:t>
            </a:r>
            <a:r>
              <a:rPr sz="2000" spc="-3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Distribution</a:t>
            </a:r>
            <a:r>
              <a:rPr sz="2000" spc="-3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Function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(CDF)</a:t>
            </a:r>
            <a:endParaRPr sz="20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745994" y="2084959"/>
            <a:ext cx="24447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0000"/>
                </a:solidFill>
                <a:latin typeface="Arial"/>
                <a:cs typeface="Arial"/>
              </a:rPr>
              <a:t>CDF</a:t>
            </a:r>
            <a:r>
              <a:rPr sz="1800" spc="-2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Arial"/>
                <a:cs typeface="Arial"/>
              </a:rPr>
              <a:t>is</a:t>
            </a:r>
            <a:r>
              <a:rPr sz="1800" spc="-2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0000"/>
                </a:solidFill>
                <a:latin typeface="Arial"/>
                <a:cs typeface="Arial"/>
              </a:rPr>
              <a:t>NOT</a:t>
            </a:r>
            <a:r>
              <a:rPr sz="1800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Arial"/>
                <a:cs typeface="Arial"/>
              </a:rPr>
              <a:t>normalized</a:t>
            </a:r>
            <a:endParaRPr sz="18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180076" y="2355976"/>
            <a:ext cx="1525905" cy="405765"/>
          </a:xfrm>
          <a:custGeom>
            <a:avLst/>
            <a:gdLst/>
            <a:ahLst/>
            <a:cxnLst/>
            <a:rect l="l" t="t" r="r" b="b"/>
            <a:pathLst>
              <a:path w="1525904" h="405764">
                <a:moveTo>
                  <a:pt x="1450075" y="374870"/>
                </a:moveTo>
                <a:lnTo>
                  <a:pt x="1442339" y="405764"/>
                </a:lnTo>
                <a:lnTo>
                  <a:pt x="1525524" y="387223"/>
                </a:lnTo>
                <a:lnTo>
                  <a:pt x="1514725" y="377951"/>
                </a:lnTo>
                <a:lnTo>
                  <a:pt x="1462404" y="377951"/>
                </a:lnTo>
                <a:lnTo>
                  <a:pt x="1450075" y="374870"/>
                </a:lnTo>
                <a:close/>
              </a:path>
              <a:path w="1525904" h="405764">
                <a:moveTo>
                  <a:pt x="1453158" y="362559"/>
                </a:moveTo>
                <a:lnTo>
                  <a:pt x="1450075" y="374870"/>
                </a:lnTo>
                <a:lnTo>
                  <a:pt x="1462404" y="377951"/>
                </a:lnTo>
                <a:lnTo>
                  <a:pt x="1465452" y="365633"/>
                </a:lnTo>
                <a:lnTo>
                  <a:pt x="1453158" y="362559"/>
                </a:lnTo>
                <a:close/>
              </a:path>
              <a:path w="1525904" h="405764">
                <a:moveTo>
                  <a:pt x="1460880" y="331724"/>
                </a:moveTo>
                <a:lnTo>
                  <a:pt x="1453158" y="362559"/>
                </a:lnTo>
                <a:lnTo>
                  <a:pt x="1465452" y="365633"/>
                </a:lnTo>
                <a:lnTo>
                  <a:pt x="1462404" y="377951"/>
                </a:lnTo>
                <a:lnTo>
                  <a:pt x="1514725" y="377951"/>
                </a:lnTo>
                <a:lnTo>
                  <a:pt x="1460880" y="331724"/>
                </a:lnTo>
                <a:close/>
              </a:path>
              <a:path w="1525904" h="405764">
                <a:moveTo>
                  <a:pt x="3048" y="0"/>
                </a:moveTo>
                <a:lnTo>
                  <a:pt x="0" y="12446"/>
                </a:lnTo>
                <a:lnTo>
                  <a:pt x="1450075" y="374870"/>
                </a:lnTo>
                <a:lnTo>
                  <a:pt x="1453158" y="362559"/>
                </a:lnTo>
                <a:lnTo>
                  <a:pt x="304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dirty="0"/>
              <a:t>55</a:t>
            </a:fld>
            <a:endParaRPr dirty="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85800" y="1766316"/>
            <a:ext cx="8001000" cy="4147185"/>
            <a:chOff x="685800" y="1766316"/>
            <a:chExt cx="8001000" cy="414718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5800" y="1766316"/>
              <a:ext cx="8001000" cy="414680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8200" y="1828800"/>
              <a:ext cx="7772400" cy="4038600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3936491" y="1295400"/>
            <a:ext cx="4750435" cy="401320"/>
          </a:xfrm>
          <a:prstGeom prst="rect">
            <a:avLst/>
          </a:prstGeom>
          <a:solidFill>
            <a:srgbClr val="FFFFCC"/>
          </a:solidFill>
        </p:spPr>
        <p:txBody>
          <a:bodyPr vert="horz" wrap="square" lIns="0" tIns="40640" rIns="0" bIns="0" rtlCol="0">
            <a:spAutoFit/>
          </a:bodyPr>
          <a:lstStyle/>
          <a:p>
            <a:pPr marL="92710">
              <a:lnSpc>
                <a:spcPct val="100000"/>
              </a:lnSpc>
              <a:spcBef>
                <a:spcPts val="320"/>
              </a:spcBef>
            </a:pPr>
            <a:r>
              <a:rPr sz="2000" dirty="0">
                <a:latin typeface="Arial"/>
                <a:cs typeface="Arial"/>
              </a:rPr>
              <a:t>Cumulative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Distribution</a:t>
            </a:r>
            <a:r>
              <a:rPr sz="2000" spc="-4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Function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(CDF)</a:t>
            </a:r>
            <a:endParaRPr sz="20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13282" y="255219"/>
            <a:ext cx="730821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u="heavy" spc="-5" dirty="0">
                <a:uFill>
                  <a:solidFill>
                    <a:srgbClr val="993300"/>
                  </a:solidFill>
                </a:uFill>
                <a:latin typeface="Constantia"/>
                <a:cs typeface="Constantia"/>
              </a:rPr>
              <a:t>Histogram</a:t>
            </a:r>
            <a:r>
              <a:rPr sz="3600" b="1" u="heavy" spc="-45" dirty="0">
                <a:uFill>
                  <a:solidFill>
                    <a:srgbClr val="993300"/>
                  </a:solidFill>
                </a:uFill>
                <a:latin typeface="Constantia"/>
                <a:cs typeface="Constantia"/>
              </a:rPr>
              <a:t> </a:t>
            </a:r>
            <a:r>
              <a:rPr sz="3600" b="1" u="heavy" spc="-5" dirty="0">
                <a:uFill>
                  <a:solidFill>
                    <a:srgbClr val="993300"/>
                  </a:solidFill>
                </a:uFill>
                <a:latin typeface="Constantia"/>
                <a:cs typeface="Constantia"/>
              </a:rPr>
              <a:t>Equalization:</a:t>
            </a:r>
            <a:r>
              <a:rPr sz="3600" b="1" u="heavy" spc="-55" dirty="0">
                <a:uFill>
                  <a:solidFill>
                    <a:srgbClr val="993300"/>
                  </a:solidFill>
                </a:uFill>
                <a:latin typeface="Constantia"/>
                <a:cs typeface="Constantia"/>
              </a:rPr>
              <a:t> </a:t>
            </a:r>
            <a:r>
              <a:rPr sz="3600" b="1" u="heavy" spc="-5" dirty="0">
                <a:uFill>
                  <a:solidFill>
                    <a:srgbClr val="993300"/>
                  </a:solidFill>
                </a:uFill>
                <a:latin typeface="Constantia"/>
                <a:cs typeface="Constantia"/>
              </a:rPr>
              <a:t>Example</a:t>
            </a:r>
            <a:endParaRPr sz="3600">
              <a:latin typeface="Constantia"/>
              <a:cs typeface="Constanti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295400" y="6096000"/>
            <a:ext cx="3733800" cy="381000"/>
          </a:xfrm>
          <a:custGeom>
            <a:avLst/>
            <a:gdLst/>
            <a:ahLst/>
            <a:cxnLst/>
            <a:rect l="l" t="t" r="r" b="b"/>
            <a:pathLst>
              <a:path w="3733800" h="381000">
                <a:moveTo>
                  <a:pt x="0" y="95250"/>
                </a:moveTo>
                <a:lnTo>
                  <a:pt x="3543300" y="95250"/>
                </a:lnTo>
                <a:lnTo>
                  <a:pt x="3543300" y="0"/>
                </a:lnTo>
                <a:lnTo>
                  <a:pt x="3733800" y="190500"/>
                </a:lnTo>
                <a:lnTo>
                  <a:pt x="3543300" y="381000"/>
                </a:lnTo>
                <a:lnTo>
                  <a:pt x="3543300" y="285750"/>
                </a:lnTo>
                <a:lnTo>
                  <a:pt x="0" y="285750"/>
                </a:lnTo>
                <a:lnTo>
                  <a:pt x="0" y="9525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28600" y="3200400"/>
            <a:ext cx="381000" cy="2743200"/>
          </a:xfrm>
          <a:custGeom>
            <a:avLst/>
            <a:gdLst/>
            <a:ahLst/>
            <a:cxnLst/>
            <a:rect l="l" t="t" r="r" b="b"/>
            <a:pathLst>
              <a:path w="381000" h="2743200">
                <a:moveTo>
                  <a:pt x="0" y="190500"/>
                </a:moveTo>
                <a:lnTo>
                  <a:pt x="190500" y="0"/>
                </a:lnTo>
                <a:lnTo>
                  <a:pt x="381000" y="190500"/>
                </a:lnTo>
                <a:lnTo>
                  <a:pt x="285750" y="190500"/>
                </a:lnTo>
                <a:lnTo>
                  <a:pt x="285750" y="2743200"/>
                </a:lnTo>
                <a:lnTo>
                  <a:pt x="95250" y="2743200"/>
                </a:lnTo>
                <a:lnTo>
                  <a:pt x="95250" y="190500"/>
                </a:lnTo>
                <a:lnTo>
                  <a:pt x="0" y="19050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46698" y="2510256"/>
            <a:ext cx="281305" cy="49403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latin typeface="Arial"/>
                <a:cs typeface="Arial"/>
              </a:rPr>
              <a:t>CDF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337428" y="6221997"/>
            <a:ext cx="2578100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latin typeface="Arial"/>
                <a:cs typeface="Arial"/>
              </a:rPr>
              <a:t>Intensity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of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input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image,</a:t>
            </a:r>
            <a:r>
              <a:rPr sz="1800" spc="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r</a:t>
            </a:r>
            <a:endParaRPr sz="1800">
              <a:latin typeface="Arial"/>
              <a:cs typeface="Arial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dirty="0"/>
              <a:t>56</a:t>
            </a:fld>
            <a:endParaRPr dirty="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26948" y="1967483"/>
            <a:ext cx="8061325" cy="4145279"/>
            <a:chOff x="726948" y="1967483"/>
            <a:chExt cx="8061325" cy="4145279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26948" y="1967483"/>
              <a:ext cx="8001000" cy="414527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2960" y="2104643"/>
              <a:ext cx="7904988" cy="38862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59224" y="3550919"/>
              <a:ext cx="4328922" cy="646937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13504" y="3528059"/>
              <a:ext cx="4059174" cy="755141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2898648" y="1524000"/>
            <a:ext cx="6017260" cy="401320"/>
          </a:xfrm>
          <a:prstGeom prst="rect">
            <a:avLst/>
          </a:prstGeom>
          <a:solidFill>
            <a:srgbClr val="FFFFCC"/>
          </a:solidFill>
        </p:spPr>
        <p:txBody>
          <a:bodyPr vert="horz" wrap="square" lIns="0" tIns="40640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320"/>
              </a:spcBef>
            </a:pPr>
            <a:r>
              <a:rPr sz="2000" dirty="0">
                <a:latin typeface="Arial"/>
                <a:cs typeface="Arial"/>
              </a:rPr>
              <a:t>Normalized</a:t>
            </a:r>
            <a:r>
              <a:rPr sz="2000" spc="-3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Cumulative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Distribution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Function</a:t>
            </a:r>
            <a:r>
              <a:rPr sz="2000" spc="-3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(CDF)</a:t>
            </a:r>
            <a:endParaRPr sz="20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536947" y="3476244"/>
            <a:ext cx="4328160" cy="646430"/>
          </a:xfrm>
          <a:prstGeom prst="rect">
            <a:avLst/>
          </a:prstGeom>
          <a:solidFill>
            <a:srgbClr val="FFFFCC"/>
          </a:solidFill>
        </p:spPr>
        <p:txBody>
          <a:bodyPr vert="horz" wrap="square" lIns="0" tIns="40640" rIns="0" bIns="0" rtlCol="0">
            <a:spAutoFit/>
          </a:bodyPr>
          <a:lstStyle/>
          <a:p>
            <a:pPr marL="92075" marR="445770">
              <a:lnSpc>
                <a:spcPct val="100000"/>
              </a:lnSpc>
              <a:spcBef>
                <a:spcPts val="320"/>
              </a:spcBef>
            </a:pPr>
            <a:r>
              <a:rPr sz="1800" spc="-5" dirty="0">
                <a:latin typeface="Arial"/>
                <a:cs typeface="Arial"/>
              </a:rPr>
              <a:t>Divide each value by </a:t>
            </a:r>
            <a:r>
              <a:rPr sz="1800" dirty="0">
                <a:latin typeface="Arial"/>
                <a:cs typeface="Arial"/>
              </a:rPr>
              <a:t>total </a:t>
            </a:r>
            <a:r>
              <a:rPr sz="1800" spc="-5" dirty="0">
                <a:latin typeface="Arial"/>
                <a:cs typeface="Arial"/>
              </a:rPr>
              <a:t>number </a:t>
            </a:r>
            <a:r>
              <a:rPr sz="1800" dirty="0">
                <a:latin typeface="Arial"/>
                <a:cs typeface="Arial"/>
              </a:rPr>
              <a:t>of </a:t>
            </a:r>
            <a:r>
              <a:rPr sz="1800" spc="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pixels</a:t>
            </a:r>
            <a:r>
              <a:rPr sz="1800" spc="2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(64) </a:t>
            </a:r>
            <a:r>
              <a:rPr sz="1800" dirty="0">
                <a:latin typeface="Arial"/>
                <a:cs typeface="Arial"/>
              </a:rPr>
              <a:t>to </a:t>
            </a:r>
            <a:r>
              <a:rPr sz="1800" spc="-5" dirty="0">
                <a:latin typeface="Arial"/>
                <a:cs typeface="Arial"/>
              </a:rPr>
              <a:t>get the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normalized</a:t>
            </a:r>
            <a:r>
              <a:rPr sz="1800" spc="2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CDF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913282" y="255219"/>
            <a:ext cx="730821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u="heavy" spc="-5" dirty="0">
                <a:uFill>
                  <a:solidFill>
                    <a:srgbClr val="993300"/>
                  </a:solidFill>
                </a:uFill>
                <a:latin typeface="Constantia"/>
                <a:cs typeface="Constantia"/>
              </a:rPr>
              <a:t>Histogram</a:t>
            </a:r>
            <a:r>
              <a:rPr sz="3600" b="1" u="heavy" spc="-45" dirty="0">
                <a:uFill>
                  <a:solidFill>
                    <a:srgbClr val="993300"/>
                  </a:solidFill>
                </a:uFill>
                <a:latin typeface="Constantia"/>
                <a:cs typeface="Constantia"/>
              </a:rPr>
              <a:t> </a:t>
            </a:r>
            <a:r>
              <a:rPr sz="3600" b="1" u="heavy" spc="-5" dirty="0">
                <a:uFill>
                  <a:solidFill>
                    <a:srgbClr val="993300"/>
                  </a:solidFill>
                </a:uFill>
                <a:latin typeface="Constantia"/>
                <a:cs typeface="Constantia"/>
              </a:rPr>
              <a:t>Equalization:</a:t>
            </a:r>
            <a:r>
              <a:rPr sz="3600" b="1" u="heavy" spc="-55" dirty="0">
                <a:uFill>
                  <a:solidFill>
                    <a:srgbClr val="993300"/>
                  </a:solidFill>
                </a:uFill>
                <a:latin typeface="Constantia"/>
                <a:cs typeface="Constantia"/>
              </a:rPr>
              <a:t> </a:t>
            </a:r>
            <a:r>
              <a:rPr sz="3600" b="1" u="heavy" spc="-5" dirty="0">
                <a:uFill>
                  <a:solidFill>
                    <a:srgbClr val="993300"/>
                  </a:solidFill>
                </a:uFill>
                <a:latin typeface="Constantia"/>
                <a:cs typeface="Constantia"/>
              </a:rPr>
              <a:t>Example</a:t>
            </a:r>
            <a:endParaRPr sz="3600">
              <a:latin typeface="Constantia"/>
              <a:cs typeface="Constantia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295400" y="6172200"/>
            <a:ext cx="3733800" cy="381000"/>
          </a:xfrm>
          <a:custGeom>
            <a:avLst/>
            <a:gdLst/>
            <a:ahLst/>
            <a:cxnLst/>
            <a:rect l="l" t="t" r="r" b="b"/>
            <a:pathLst>
              <a:path w="3733800" h="381000">
                <a:moveTo>
                  <a:pt x="0" y="95250"/>
                </a:moveTo>
                <a:lnTo>
                  <a:pt x="3543300" y="95250"/>
                </a:lnTo>
                <a:lnTo>
                  <a:pt x="3543300" y="0"/>
                </a:lnTo>
                <a:lnTo>
                  <a:pt x="3733800" y="190500"/>
                </a:lnTo>
                <a:lnTo>
                  <a:pt x="3543300" y="381000"/>
                </a:lnTo>
                <a:lnTo>
                  <a:pt x="3543300" y="285750"/>
                </a:lnTo>
                <a:lnTo>
                  <a:pt x="0" y="285750"/>
                </a:lnTo>
                <a:lnTo>
                  <a:pt x="0" y="9525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28600" y="3886200"/>
            <a:ext cx="381000" cy="2133600"/>
          </a:xfrm>
          <a:custGeom>
            <a:avLst/>
            <a:gdLst/>
            <a:ahLst/>
            <a:cxnLst/>
            <a:rect l="l" t="t" r="r" b="b"/>
            <a:pathLst>
              <a:path w="381000" h="2133600">
                <a:moveTo>
                  <a:pt x="0" y="190500"/>
                </a:moveTo>
                <a:lnTo>
                  <a:pt x="190500" y="0"/>
                </a:lnTo>
                <a:lnTo>
                  <a:pt x="381000" y="190500"/>
                </a:lnTo>
                <a:lnTo>
                  <a:pt x="285750" y="190500"/>
                </a:lnTo>
                <a:lnTo>
                  <a:pt x="285750" y="2133600"/>
                </a:lnTo>
                <a:lnTo>
                  <a:pt x="95250" y="2133600"/>
                </a:lnTo>
                <a:lnTo>
                  <a:pt x="95250" y="190500"/>
                </a:lnTo>
                <a:lnTo>
                  <a:pt x="0" y="19050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246698" y="2137714"/>
            <a:ext cx="281305" cy="171640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latin typeface="Arial"/>
                <a:cs typeface="Arial"/>
              </a:rPr>
              <a:t>Normalized</a:t>
            </a:r>
            <a:r>
              <a:rPr sz="1800" spc="-3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CDF</a:t>
            </a:r>
            <a:endParaRPr sz="18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337428" y="6221997"/>
            <a:ext cx="2578100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latin typeface="Arial"/>
                <a:cs typeface="Arial"/>
              </a:rPr>
              <a:t>Intensity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of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input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image,</a:t>
            </a:r>
            <a:r>
              <a:rPr sz="1800" spc="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r</a:t>
            </a:r>
            <a:endParaRPr sz="1800">
              <a:latin typeface="Arial"/>
              <a:cs typeface="Arial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dirty="0"/>
              <a:t>57</a:t>
            </a:fld>
            <a:endParaRPr dirty="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52400" y="1447800"/>
            <a:ext cx="3276600" cy="2193290"/>
            <a:chOff x="152400" y="1447800"/>
            <a:chExt cx="3276600" cy="219329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2400" y="1447800"/>
              <a:ext cx="3276600" cy="2193036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456944" y="2891027"/>
              <a:ext cx="624840" cy="186055"/>
            </a:xfrm>
            <a:custGeom>
              <a:avLst/>
              <a:gdLst/>
              <a:ahLst/>
              <a:cxnLst/>
              <a:rect l="l" t="t" r="r" b="b"/>
              <a:pathLst>
                <a:path w="624839" h="186055">
                  <a:moveTo>
                    <a:pt x="0" y="90677"/>
                  </a:moveTo>
                  <a:lnTo>
                    <a:pt x="9161" y="55399"/>
                  </a:lnTo>
                  <a:lnTo>
                    <a:pt x="34147" y="26574"/>
                  </a:lnTo>
                  <a:lnTo>
                    <a:pt x="71205" y="7131"/>
                  </a:lnTo>
                  <a:lnTo>
                    <a:pt x="116586" y="0"/>
                  </a:lnTo>
                  <a:lnTo>
                    <a:pt x="161966" y="7131"/>
                  </a:lnTo>
                  <a:lnTo>
                    <a:pt x="199024" y="26574"/>
                  </a:lnTo>
                  <a:lnTo>
                    <a:pt x="224010" y="55399"/>
                  </a:lnTo>
                  <a:lnTo>
                    <a:pt x="233172" y="90677"/>
                  </a:lnTo>
                  <a:lnTo>
                    <a:pt x="224010" y="125956"/>
                  </a:lnTo>
                  <a:lnTo>
                    <a:pt x="199024" y="154781"/>
                  </a:lnTo>
                  <a:lnTo>
                    <a:pt x="161966" y="174224"/>
                  </a:lnTo>
                  <a:lnTo>
                    <a:pt x="116586" y="181356"/>
                  </a:lnTo>
                  <a:lnTo>
                    <a:pt x="71205" y="174224"/>
                  </a:lnTo>
                  <a:lnTo>
                    <a:pt x="34147" y="154781"/>
                  </a:lnTo>
                  <a:lnTo>
                    <a:pt x="9161" y="125956"/>
                  </a:lnTo>
                  <a:lnTo>
                    <a:pt x="0" y="90677"/>
                  </a:lnTo>
                  <a:close/>
                </a:path>
                <a:path w="624839" h="186055">
                  <a:moveTo>
                    <a:pt x="391668" y="95250"/>
                  </a:moveTo>
                  <a:lnTo>
                    <a:pt x="400829" y="59971"/>
                  </a:lnTo>
                  <a:lnTo>
                    <a:pt x="425815" y="31146"/>
                  </a:lnTo>
                  <a:lnTo>
                    <a:pt x="462873" y="11703"/>
                  </a:lnTo>
                  <a:lnTo>
                    <a:pt x="508254" y="4572"/>
                  </a:lnTo>
                  <a:lnTo>
                    <a:pt x="553634" y="11703"/>
                  </a:lnTo>
                  <a:lnTo>
                    <a:pt x="590692" y="31146"/>
                  </a:lnTo>
                  <a:lnTo>
                    <a:pt x="615678" y="59971"/>
                  </a:lnTo>
                  <a:lnTo>
                    <a:pt x="624839" y="95250"/>
                  </a:lnTo>
                  <a:lnTo>
                    <a:pt x="615678" y="130528"/>
                  </a:lnTo>
                  <a:lnTo>
                    <a:pt x="590692" y="159353"/>
                  </a:lnTo>
                  <a:lnTo>
                    <a:pt x="553634" y="178796"/>
                  </a:lnTo>
                  <a:lnTo>
                    <a:pt x="508254" y="185927"/>
                  </a:lnTo>
                  <a:lnTo>
                    <a:pt x="462873" y="178796"/>
                  </a:lnTo>
                  <a:lnTo>
                    <a:pt x="425815" y="159353"/>
                  </a:lnTo>
                  <a:lnTo>
                    <a:pt x="400829" y="130528"/>
                  </a:lnTo>
                  <a:lnTo>
                    <a:pt x="391668" y="95250"/>
                  </a:lnTo>
                  <a:close/>
                </a:path>
              </a:pathLst>
            </a:custGeom>
            <a:ln w="914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647444" y="2942844"/>
              <a:ext cx="228600" cy="76200"/>
            </a:xfrm>
            <a:custGeom>
              <a:avLst/>
              <a:gdLst/>
              <a:ahLst/>
              <a:cxnLst/>
              <a:rect l="l" t="t" r="r" b="b"/>
              <a:pathLst>
                <a:path w="228600" h="76200">
                  <a:moveTo>
                    <a:pt x="152400" y="0"/>
                  </a:moveTo>
                  <a:lnTo>
                    <a:pt x="152400" y="76200"/>
                  </a:lnTo>
                  <a:lnTo>
                    <a:pt x="215900" y="44450"/>
                  </a:lnTo>
                  <a:lnTo>
                    <a:pt x="165100" y="44450"/>
                  </a:lnTo>
                  <a:lnTo>
                    <a:pt x="165100" y="31750"/>
                  </a:lnTo>
                  <a:lnTo>
                    <a:pt x="215900" y="31750"/>
                  </a:lnTo>
                  <a:lnTo>
                    <a:pt x="152400" y="0"/>
                  </a:lnTo>
                  <a:close/>
                </a:path>
                <a:path w="228600" h="76200">
                  <a:moveTo>
                    <a:pt x="152400" y="31750"/>
                  </a:moveTo>
                  <a:lnTo>
                    <a:pt x="0" y="31750"/>
                  </a:lnTo>
                  <a:lnTo>
                    <a:pt x="0" y="44450"/>
                  </a:lnTo>
                  <a:lnTo>
                    <a:pt x="152400" y="44450"/>
                  </a:lnTo>
                  <a:lnTo>
                    <a:pt x="152400" y="31750"/>
                  </a:lnTo>
                  <a:close/>
                </a:path>
                <a:path w="228600" h="76200">
                  <a:moveTo>
                    <a:pt x="215900" y="31750"/>
                  </a:moveTo>
                  <a:lnTo>
                    <a:pt x="165100" y="31750"/>
                  </a:lnTo>
                  <a:lnTo>
                    <a:pt x="165100" y="44450"/>
                  </a:lnTo>
                  <a:lnTo>
                    <a:pt x="215900" y="44450"/>
                  </a:lnTo>
                  <a:lnTo>
                    <a:pt x="228600" y="38100"/>
                  </a:lnTo>
                  <a:lnTo>
                    <a:pt x="215900" y="317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1066800" y="4114800"/>
            <a:ext cx="3352800" cy="2048510"/>
            <a:chOff x="1066800" y="4114800"/>
            <a:chExt cx="3352800" cy="2048510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66800" y="4114800"/>
              <a:ext cx="3352800" cy="2036064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3724655" y="5853683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0" y="152399"/>
                  </a:moveTo>
                  <a:lnTo>
                    <a:pt x="7766" y="104231"/>
                  </a:lnTo>
                  <a:lnTo>
                    <a:pt x="29394" y="62396"/>
                  </a:lnTo>
                  <a:lnTo>
                    <a:pt x="62380" y="29405"/>
                  </a:lnTo>
                  <a:lnTo>
                    <a:pt x="104217" y="7769"/>
                  </a:lnTo>
                  <a:lnTo>
                    <a:pt x="152400" y="0"/>
                  </a:lnTo>
                  <a:lnTo>
                    <a:pt x="200582" y="7769"/>
                  </a:lnTo>
                  <a:lnTo>
                    <a:pt x="242419" y="29405"/>
                  </a:lnTo>
                  <a:lnTo>
                    <a:pt x="275405" y="62396"/>
                  </a:lnTo>
                  <a:lnTo>
                    <a:pt x="297033" y="104231"/>
                  </a:lnTo>
                  <a:lnTo>
                    <a:pt x="304800" y="152399"/>
                  </a:lnTo>
                  <a:lnTo>
                    <a:pt x="297033" y="200568"/>
                  </a:lnTo>
                  <a:lnTo>
                    <a:pt x="275405" y="242403"/>
                  </a:lnTo>
                  <a:lnTo>
                    <a:pt x="242419" y="275394"/>
                  </a:lnTo>
                  <a:lnTo>
                    <a:pt x="200582" y="297030"/>
                  </a:lnTo>
                  <a:lnTo>
                    <a:pt x="152400" y="304799"/>
                  </a:lnTo>
                  <a:lnTo>
                    <a:pt x="104217" y="297030"/>
                  </a:lnTo>
                  <a:lnTo>
                    <a:pt x="62380" y="275394"/>
                  </a:lnTo>
                  <a:lnTo>
                    <a:pt x="29394" y="242403"/>
                  </a:lnTo>
                  <a:lnTo>
                    <a:pt x="7766" y="200568"/>
                  </a:lnTo>
                  <a:lnTo>
                    <a:pt x="0" y="152399"/>
                  </a:lnTo>
                  <a:close/>
                </a:path>
              </a:pathLst>
            </a:custGeom>
            <a:ln w="914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1981200" y="6216396"/>
            <a:ext cx="1423670" cy="337185"/>
          </a:xfrm>
          <a:prstGeom prst="rect">
            <a:avLst/>
          </a:prstGeom>
          <a:solidFill>
            <a:srgbClr val="FFFFCC"/>
          </a:solidFill>
        </p:spPr>
        <p:txBody>
          <a:bodyPr vert="horz" wrap="square" lIns="0" tIns="4191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330"/>
              </a:spcBef>
            </a:pPr>
            <a:r>
              <a:rPr sz="1600" spc="-5" dirty="0">
                <a:latin typeface="Arial"/>
                <a:cs typeface="Arial"/>
              </a:rPr>
              <a:t>Original</a:t>
            </a:r>
            <a:r>
              <a:rPr sz="1600" spc="-5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Image</a:t>
            </a:r>
            <a:endParaRPr sz="1600">
              <a:latin typeface="Arial"/>
              <a:cs typeface="Arial"/>
            </a:endParaRPr>
          </a:p>
        </p:txBody>
      </p:sp>
      <p:graphicFrame>
        <p:nvGraphicFramePr>
          <p:cNvPr id="10" name="object 10"/>
          <p:cNvGraphicFramePr>
            <a:graphicFrameLocks noGrp="1"/>
          </p:cNvGraphicFramePr>
          <p:nvPr/>
        </p:nvGraphicFramePr>
        <p:xfrm>
          <a:off x="4870450" y="3956050"/>
          <a:ext cx="3886200" cy="228599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85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5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57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857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857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857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857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857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73176"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100" dirty="0">
                          <a:latin typeface="Arial Black"/>
                          <a:cs typeface="Arial Black"/>
                        </a:rPr>
                        <a:t>4</a:t>
                      </a:r>
                      <a:endParaRPr sz="1100">
                        <a:latin typeface="Arial Black"/>
                        <a:cs typeface="Arial Black"/>
                      </a:endParaRPr>
                    </a:p>
                  </a:txBody>
                  <a:tcPr marL="0" marR="0" marT="444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986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100" spc="-5" dirty="0">
                          <a:latin typeface="Arial Black"/>
                          <a:cs typeface="Arial Black"/>
                        </a:rPr>
                        <a:t>16</a:t>
                      </a:r>
                      <a:endParaRPr sz="1100">
                        <a:latin typeface="Arial Black"/>
                        <a:cs typeface="Arial Black"/>
                      </a:endParaRPr>
                    </a:p>
                  </a:txBody>
                  <a:tcPr marL="0" marR="0" marT="444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986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100" spc="-5" dirty="0">
                          <a:latin typeface="Arial Black"/>
                          <a:cs typeface="Arial Black"/>
                        </a:rPr>
                        <a:t>56</a:t>
                      </a:r>
                      <a:endParaRPr sz="1100">
                        <a:latin typeface="Arial Black"/>
                        <a:cs typeface="Arial Black"/>
                      </a:endParaRPr>
                    </a:p>
                  </a:txBody>
                  <a:tcPr marL="0" marR="0" marT="444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986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100" spc="-5" dirty="0">
                          <a:latin typeface="Arial Black"/>
                          <a:cs typeface="Arial Black"/>
                        </a:rPr>
                        <a:t>96</a:t>
                      </a:r>
                      <a:endParaRPr sz="1100">
                        <a:latin typeface="Arial Black"/>
                        <a:cs typeface="Arial Black"/>
                      </a:endParaRPr>
                    </a:p>
                  </a:txBody>
                  <a:tcPr marL="0" marR="0" marT="444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287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100" spc="-5" dirty="0">
                          <a:latin typeface="Arial Black"/>
                          <a:cs typeface="Arial Black"/>
                        </a:rPr>
                        <a:t>147</a:t>
                      </a:r>
                      <a:endParaRPr sz="1100">
                        <a:latin typeface="Arial Black"/>
                        <a:cs typeface="Arial Black"/>
                      </a:endParaRPr>
                    </a:p>
                  </a:txBody>
                  <a:tcPr marL="0" marR="0" marT="444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625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625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625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514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633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628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628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2870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100" spc="-5" dirty="0">
                          <a:latin typeface="Arial Black"/>
                          <a:cs typeface="Arial Black"/>
                        </a:rPr>
                        <a:t>183</a:t>
                      </a:r>
                      <a:endParaRPr sz="1100">
                        <a:latin typeface="Arial Black"/>
                        <a:cs typeface="Arial Black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pSp>
        <p:nvGrpSpPr>
          <p:cNvPr id="11" name="object 11"/>
          <p:cNvGrpSpPr/>
          <p:nvPr/>
        </p:nvGrpSpPr>
        <p:grpSpPr>
          <a:xfrm>
            <a:off x="6094476" y="1871472"/>
            <a:ext cx="2784475" cy="1557020"/>
            <a:chOff x="6094476" y="1871472"/>
            <a:chExt cx="2784475" cy="1557020"/>
          </a:xfrm>
        </p:grpSpPr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94476" y="1946148"/>
              <a:ext cx="2707385" cy="1482089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6172200" y="1871472"/>
              <a:ext cx="2707005" cy="1481455"/>
            </a:xfrm>
            <a:custGeom>
              <a:avLst/>
              <a:gdLst/>
              <a:ahLst/>
              <a:cxnLst/>
              <a:rect l="l" t="t" r="r" b="b"/>
              <a:pathLst>
                <a:path w="2707004" h="1481454">
                  <a:moveTo>
                    <a:pt x="2706624" y="0"/>
                  </a:moveTo>
                  <a:lnTo>
                    <a:pt x="0" y="0"/>
                  </a:lnTo>
                  <a:lnTo>
                    <a:pt x="0" y="1481327"/>
                  </a:lnTo>
                  <a:lnTo>
                    <a:pt x="2706624" y="1481327"/>
                  </a:lnTo>
                  <a:lnTo>
                    <a:pt x="2706624" y="0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7846678" y="2228934"/>
              <a:ext cx="726440" cy="0"/>
            </a:xfrm>
            <a:custGeom>
              <a:avLst/>
              <a:gdLst/>
              <a:ahLst/>
              <a:cxnLst/>
              <a:rect l="l" t="t" r="r" b="b"/>
              <a:pathLst>
                <a:path w="726440">
                  <a:moveTo>
                    <a:pt x="0" y="0"/>
                  </a:moveTo>
                  <a:lnTo>
                    <a:pt x="726162" y="0"/>
                  </a:lnTo>
                </a:path>
              </a:pathLst>
            </a:custGeom>
            <a:ln w="1116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6178488" y="2016654"/>
            <a:ext cx="2533650" cy="3448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sz="2100" i="1" dirty="0">
                <a:latin typeface="Times New Roman"/>
                <a:cs typeface="Times New Roman"/>
              </a:rPr>
              <a:t>s</a:t>
            </a:r>
            <a:r>
              <a:rPr sz="2100" i="1" spc="-5" dirty="0">
                <a:latin typeface="Times New Roman"/>
                <a:cs typeface="Times New Roman"/>
              </a:rPr>
              <a:t> </a:t>
            </a:r>
            <a:r>
              <a:rPr sz="2100" dirty="0">
                <a:latin typeface="Symbol"/>
                <a:cs typeface="Symbol"/>
              </a:rPr>
              <a:t></a:t>
            </a:r>
            <a:r>
              <a:rPr sz="2100" spc="-50" dirty="0">
                <a:latin typeface="Times New Roman"/>
                <a:cs typeface="Times New Roman"/>
              </a:rPr>
              <a:t> </a:t>
            </a:r>
            <a:r>
              <a:rPr sz="2100" i="1" dirty="0">
                <a:latin typeface="Times New Roman"/>
                <a:cs typeface="Times New Roman"/>
              </a:rPr>
              <a:t>ro</a:t>
            </a:r>
            <a:r>
              <a:rPr sz="2100" i="1" spc="-15" dirty="0">
                <a:latin typeface="Times New Roman"/>
                <a:cs typeface="Times New Roman"/>
              </a:rPr>
              <a:t>u</a:t>
            </a:r>
            <a:r>
              <a:rPr sz="2100" i="1" dirty="0">
                <a:latin typeface="Times New Roman"/>
                <a:cs typeface="Times New Roman"/>
              </a:rPr>
              <a:t>nd</a:t>
            </a:r>
            <a:r>
              <a:rPr sz="2100" i="1" spc="-305" dirty="0">
                <a:latin typeface="Times New Roman"/>
                <a:cs typeface="Times New Roman"/>
              </a:rPr>
              <a:t> </a:t>
            </a:r>
            <a:r>
              <a:rPr sz="2100" spc="50" dirty="0">
                <a:latin typeface="Times New Roman"/>
                <a:cs typeface="Times New Roman"/>
              </a:rPr>
              <a:t>(</a:t>
            </a:r>
            <a:r>
              <a:rPr sz="2100" dirty="0">
                <a:latin typeface="Times New Roman"/>
                <a:cs typeface="Times New Roman"/>
              </a:rPr>
              <a:t>2</a:t>
            </a:r>
            <a:r>
              <a:rPr sz="2100" spc="-10" dirty="0">
                <a:latin typeface="Times New Roman"/>
                <a:cs typeface="Times New Roman"/>
              </a:rPr>
              <a:t>5</a:t>
            </a:r>
            <a:r>
              <a:rPr sz="2100" dirty="0">
                <a:latin typeface="Times New Roman"/>
                <a:cs typeface="Times New Roman"/>
              </a:rPr>
              <a:t>5.</a:t>
            </a:r>
            <a:r>
              <a:rPr sz="2100" spc="-195" dirty="0">
                <a:latin typeface="Times New Roman"/>
                <a:cs typeface="Times New Roman"/>
              </a:rPr>
              <a:t> </a:t>
            </a:r>
            <a:r>
              <a:rPr sz="3150" i="1" spc="-30" baseline="34391" dirty="0">
                <a:latin typeface="Times New Roman"/>
                <a:cs typeface="Times New Roman"/>
              </a:rPr>
              <a:t>c</a:t>
            </a:r>
            <a:r>
              <a:rPr sz="3150" i="1" baseline="34391" dirty="0">
                <a:latin typeface="Times New Roman"/>
                <a:cs typeface="Times New Roman"/>
              </a:rPr>
              <a:t>df</a:t>
            </a:r>
            <a:r>
              <a:rPr sz="3150" i="1" spc="-60" baseline="34391" dirty="0">
                <a:latin typeface="Times New Roman"/>
                <a:cs typeface="Times New Roman"/>
              </a:rPr>
              <a:t> </a:t>
            </a:r>
            <a:r>
              <a:rPr sz="3150" spc="75" baseline="34391" dirty="0">
                <a:latin typeface="Times New Roman"/>
                <a:cs typeface="Times New Roman"/>
              </a:rPr>
              <a:t>(</a:t>
            </a:r>
            <a:r>
              <a:rPr sz="3150" i="1" spc="195" baseline="34391" dirty="0">
                <a:latin typeface="Times New Roman"/>
                <a:cs typeface="Times New Roman"/>
              </a:rPr>
              <a:t>r</a:t>
            </a:r>
            <a:r>
              <a:rPr sz="3150" spc="337" baseline="34391" dirty="0">
                <a:latin typeface="Times New Roman"/>
                <a:cs typeface="Times New Roman"/>
              </a:rPr>
              <a:t>)</a:t>
            </a:r>
            <a:r>
              <a:rPr sz="2100" dirty="0">
                <a:latin typeface="Times New Roman"/>
                <a:cs typeface="Times New Roman"/>
              </a:rPr>
              <a:t>)</a:t>
            </a:r>
            <a:endParaRPr sz="21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203888" y="2223490"/>
            <a:ext cx="2644140" cy="11372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664335">
              <a:lnSpc>
                <a:spcPts val="2365"/>
              </a:lnSpc>
              <a:spcBef>
                <a:spcPts val="90"/>
              </a:spcBef>
            </a:pPr>
            <a:r>
              <a:rPr sz="2100" i="1" dirty="0">
                <a:latin typeface="Times New Roman"/>
                <a:cs typeface="Times New Roman"/>
              </a:rPr>
              <a:t>M</a:t>
            </a:r>
            <a:r>
              <a:rPr sz="2100" i="1" spc="10" dirty="0">
                <a:latin typeface="Times New Roman"/>
                <a:cs typeface="Times New Roman"/>
              </a:rPr>
              <a:t> </a:t>
            </a:r>
            <a:r>
              <a:rPr sz="2100" dirty="0">
                <a:latin typeface="Symbol"/>
                <a:cs typeface="Symbol"/>
              </a:rPr>
              <a:t></a:t>
            </a:r>
            <a:r>
              <a:rPr sz="2100" spc="-140" dirty="0">
                <a:latin typeface="Times New Roman"/>
                <a:cs typeface="Times New Roman"/>
              </a:rPr>
              <a:t> </a:t>
            </a:r>
            <a:r>
              <a:rPr sz="2100" i="1" dirty="0">
                <a:latin typeface="Times New Roman"/>
                <a:cs typeface="Times New Roman"/>
              </a:rPr>
              <a:t>N</a:t>
            </a:r>
            <a:endParaRPr sz="2100">
              <a:latin typeface="Times New Roman"/>
              <a:cs typeface="Times New Roman"/>
            </a:endParaRPr>
          </a:p>
          <a:p>
            <a:pPr marL="12700">
              <a:lnSpc>
                <a:spcPts val="3145"/>
              </a:lnSpc>
            </a:pPr>
            <a:r>
              <a:rPr sz="2100" i="1" dirty="0">
                <a:latin typeface="Times New Roman"/>
                <a:cs typeface="Times New Roman"/>
              </a:rPr>
              <a:t>s</a:t>
            </a:r>
            <a:r>
              <a:rPr sz="2100" i="1" spc="-5" dirty="0">
                <a:latin typeface="Times New Roman"/>
                <a:cs typeface="Times New Roman"/>
              </a:rPr>
              <a:t> </a:t>
            </a:r>
            <a:r>
              <a:rPr sz="2100" dirty="0">
                <a:latin typeface="Symbol"/>
                <a:cs typeface="Symbol"/>
              </a:rPr>
              <a:t></a:t>
            </a:r>
            <a:r>
              <a:rPr sz="2100" spc="-50" dirty="0">
                <a:latin typeface="Times New Roman"/>
                <a:cs typeface="Times New Roman"/>
              </a:rPr>
              <a:t> </a:t>
            </a:r>
            <a:r>
              <a:rPr sz="2100" i="1" dirty="0">
                <a:latin typeface="Times New Roman"/>
                <a:cs typeface="Times New Roman"/>
              </a:rPr>
              <a:t>ro</a:t>
            </a:r>
            <a:r>
              <a:rPr sz="2100" i="1" spc="-15" dirty="0">
                <a:latin typeface="Times New Roman"/>
                <a:cs typeface="Times New Roman"/>
              </a:rPr>
              <a:t>u</a:t>
            </a:r>
            <a:r>
              <a:rPr sz="2100" i="1" dirty="0">
                <a:latin typeface="Times New Roman"/>
                <a:cs typeface="Times New Roman"/>
              </a:rPr>
              <a:t>nd</a:t>
            </a:r>
            <a:r>
              <a:rPr sz="2100" i="1" spc="-305" dirty="0">
                <a:latin typeface="Times New Roman"/>
                <a:cs typeface="Times New Roman"/>
              </a:rPr>
              <a:t> </a:t>
            </a:r>
            <a:r>
              <a:rPr sz="2100" spc="50" dirty="0">
                <a:latin typeface="Times New Roman"/>
                <a:cs typeface="Times New Roman"/>
              </a:rPr>
              <a:t>(</a:t>
            </a:r>
            <a:r>
              <a:rPr sz="2100" dirty="0">
                <a:latin typeface="Times New Roman"/>
                <a:cs typeface="Times New Roman"/>
              </a:rPr>
              <a:t>2</a:t>
            </a:r>
            <a:r>
              <a:rPr sz="2100" spc="-10" dirty="0">
                <a:latin typeface="Times New Roman"/>
                <a:cs typeface="Times New Roman"/>
              </a:rPr>
              <a:t>5</a:t>
            </a:r>
            <a:r>
              <a:rPr sz="2100" dirty="0">
                <a:latin typeface="Times New Roman"/>
                <a:cs typeface="Times New Roman"/>
              </a:rPr>
              <a:t>5</a:t>
            </a:r>
            <a:r>
              <a:rPr sz="2100" spc="90" dirty="0">
                <a:latin typeface="Times New Roman"/>
                <a:cs typeface="Times New Roman"/>
              </a:rPr>
              <a:t>.</a:t>
            </a:r>
            <a:r>
              <a:rPr sz="4125" spc="-89" baseline="-3030" dirty="0">
                <a:latin typeface="Symbol"/>
                <a:cs typeface="Symbol"/>
              </a:rPr>
              <a:t></a:t>
            </a:r>
            <a:r>
              <a:rPr sz="2100" dirty="0">
                <a:latin typeface="Times New Roman"/>
                <a:cs typeface="Times New Roman"/>
              </a:rPr>
              <a:t>46</a:t>
            </a:r>
            <a:r>
              <a:rPr sz="2100" spc="-180" dirty="0">
                <a:latin typeface="Times New Roman"/>
                <a:cs typeface="Times New Roman"/>
              </a:rPr>
              <a:t> </a:t>
            </a:r>
            <a:r>
              <a:rPr sz="2100" dirty="0">
                <a:latin typeface="Times New Roman"/>
                <a:cs typeface="Times New Roman"/>
              </a:rPr>
              <a:t>/</a:t>
            </a:r>
            <a:r>
              <a:rPr sz="2100" spc="-135" dirty="0">
                <a:latin typeface="Times New Roman"/>
                <a:cs typeface="Times New Roman"/>
              </a:rPr>
              <a:t> </a:t>
            </a:r>
            <a:r>
              <a:rPr sz="2100" dirty="0">
                <a:latin typeface="Times New Roman"/>
                <a:cs typeface="Times New Roman"/>
              </a:rPr>
              <a:t>6</a:t>
            </a:r>
            <a:r>
              <a:rPr sz="2100" spc="110" dirty="0">
                <a:latin typeface="Times New Roman"/>
                <a:cs typeface="Times New Roman"/>
              </a:rPr>
              <a:t>4</a:t>
            </a:r>
            <a:r>
              <a:rPr sz="4125" spc="-367" baseline="-3030" dirty="0">
                <a:latin typeface="Symbol"/>
                <a:cs typeface="Symbol"/>
              </a:rPr>
              <a:t></a:t>
            </a:r>
            <a:r>
              <a:rPr sz="2100" dirty="0">
                <a:latin typeface="Times New Roman"/>
                <a:cs typeface="Times New Roman"/>
              </a:rPr>
              <a:t>)</a:t>
            </a:r>
            <a:endParaRPr sz="21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735"/>
              </a:spcBef>
            </a:pPr>
            <a:r>
              <a:rPr sz="2100" i="1" dirty="0">
                <a:latin typeface="Times New Roman"/>
                <a:cs typeface="Times New Roman"/>
              </a:rPr>
              <a:t>s</a:t>
            </a:r>
            <a:r>
              <a:rPr sz="2100" i="1" spc="-5" dirty="0">
                <a:latin typeface="Times New Roman"/>
                <a:cs typeface="Times New Roman"/>
              </a:rPr>
              <a:t> </a:t>
            </a:r>
            <a:r>
              <a:rPr sz="2100" dirty="0">
                <a:latin typeface="Symbol"/>
                <a:cs typeface="Symbol"/>
              </a:rPr>
              <a:t></a:t>
            </a:r>
            <a:r>
              <a:rPr sz="2100" spc="-275" dirty="0">
                <a:latin typeface="Times New Roman"/>
                <a:cs typeface="Times New Roman"/>
              </a:rPr>
              <a:t> </a:t>
            </a:r>
            <a:r>
              <a:rPr sz="2100" spc="-5" dirty="0">
                <a:latin typeface="Times New Roman"/>
                <a:cs typeface="Times New Roman"/>
              </a:rPr>
              <a:t>183</a:t>
            </a:r>
            <a:endParaRPr sz="2100">
              <a:latin typeface="Times New Roman"/>
              <a:cs typeface="Times New Roman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3457955" y="1143000"/>
            <a:ext cx="5457825" cy="744855"/>
            <a:chOff x="3457955" y="1143000"/>
            <a:chExt cx="5457825" cy="744855"/>
          </a:xfrm>
        </p:grpSpPr>
        <p:pic>
          <p:nvPicPr>
            <p:cNvPr id="18" name="object 1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070091" y="1488935"/>
              <a:ext cx="2768345" cy="398538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6147816" y="1414272"/>
              <a:ext cx="2767965" cy="398145"/>
            </a:xfrm>
            <a:custGeom>
              <a:avLst/>
              <a:gdLst/>
              <a:ahLst/>
              <a:cxnLst/>
              <a:rect l="l" t="t" r="r" b="b"/>
              <a:pathLst>
                <a:path w="2767965" h="398144">
                  <a:moveTo>
                    <a:pt x="2767584" y="0"/>
                  </a:moveTo>
                  <a:lnTo>
                    <a:pt x="0" y="0"/>
                  </a:lnTo>
                  <a:lnTo>
                    <a:pt x="0" y="397763"/>
                  </a:lnTo>
                  <a:lnTo>
                    <a:pt x="2767584" y="397763"/>
                  </a:lnTo>
                  <a:lnTo>
                    <a:pt x="2767584" y="0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503675" y="1217663"/>
              <a:ext cx="2276094" cy="371106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457955" y="1194803"/>
              <a:ext cx="2341626" cy="480834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3581399" y="1143000"/>
              <a:ext cx="2275840" cy="370840"/>
            </a:xfrm>
            <a:custGeom>
              <a:avLst/>
              <a:gdLst/>
              <a:ahLst/>
              <a:cxnLst/>
              <a:rect l="l" t="t" r="r" b="b"/>
              <a:pathLst>
                <a:path w="2275840" h="370840">
                  <a:moveTo>
                    <a:pt x="2275331" y="0"/>
                  </a:moveTo>
                  <a:lnTo>
                    <a:pt x="0" y="0"/>
                  </a:lnTo>
                  <a:lnTo>
                    <a:pt x="0" y="370332"/>
                  </a:lnTo>
                  <a:lnTo>
                    <a:pt x="2275331" y="370332"/>
                  </a:lnTo>
                  <a:lnTo>
                    <a:pt x="227533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3660775" y="1170178"/>
            <a:ext cx="5216525" cy="5949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905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If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CDF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is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normalized</a:t>
            </a:r>
            <a:endParaRPr sz="1800">
              <a:latin typeface="Arial"/>
              <a:cs typeface="Arial"/>
            </a:endParaRPr>
          </a:p>
          <a:p>
            <a:pPr marL="2536825">
              <a:lnSpc>
                <a:spcPts val="2565"/>
              </a:lnSpc>
            </a:pPr>
            <a:r>
              <a:rPr sz="2350" i="1" spc="55" dirty="0">
                <a:latin typeface="Times New Roman"/>
                <a:cs typeface="Times New Roman"/>
              </a:rPr>
              <a:t>s</a:t>
            </a:r>
            <a:r>
              <a:rPr sz="2350" i="1" spc="-55" dirty="0">
                <a:latin typeface="Times New Roman"/>
                <a:cs typeface="Times New Roman"/>
              </a:rPr>
              <a:t> </a:t>
            </a:r>
            <a:r>
              <a:rPr sz="2350" spc="80" dirty="0">
                <a:latin typeface="Symbol"/>
                <a:cs typeface="Symbol"/>
              </a:rPr>
              <a:t></a:t>
            </a:r>
            <a:r>
              <a:rPr sz="2350" spc="-130" dirty="0">
                <a:latin typeface="Times New Roman"/>
                <a:cs typeface="Times New Roman"/>
              </a:rPr>
              <a:t> </a:t>
            </a:r>
            <a:r>
              <a:rPr sz="2350" i="1" dirty="0">
                <a:latin typeface="Times New Roman"/>
                <a:cs typeface="Times New Roman"/>
              </a:rPr>
              <a:t>r</a:t>
            </a:r>
            <a:r>
              <a:rPr sz="2350" i="1" spc="-5" dirty="0">
                <a:latin typeface="Times New Roman"/>
                <a:cs typeface="Times New Roman"/>
              </a:rPr>
              <a:t>oun</a:t>
            </a:r>
            <a:r>
              <a:rPr sz="2350" i="1" spc="254" dirty="0">
                <a:latin typeface="Times New Roman"/>
                <a:cs typeface="Times New Roman"/>
              </a:rPr>
              <a:t>d</a:t>
            </a:r>
            <a:r>
              <a:rPr sz="2350" spc="55" dirty="0">
                <a:latin typeface="Times New Roman"/>
                <a:cs typeface="Times New Roman"/>
              </a:rPr>
              <a:t>(</a:t>
            </a:r>
            <a:r>
              <a:rPr sz="2350" spc="-5" dirty="0">
                <a:latin typeface="Times New Roman"/>
                <a:cs typeface="Times New Roman"/>
              </a:rPr>
              <a:t>255</a:t>
            </a:r>
            <a:r>
              <a:rPr sz="2350" spc="-114" dirty="0">
                <a:latin typeface="Times New Roman"/>
                <a:cs typeface="Times New Roman"/>
              </a:rPr>
              <a:t>.</a:t>
            </a:r>
            <a:r>
              <a:rPr sz="2350" i="1" spc="-15" dirty="0">
                <a:latin typeface="Times New Roman"/>
                <a:cs typeface="Times New Roman"/>
              </a:rPr>
              <a:t>c</a:t>
            </a:r>
            <a:r>
              <a:rPr sz="2350" i="1" spc="-5" dirty="0">
                <a:latin typeface="Times New Roman"/>
                <a:cs typeface="Times New Roman"/>
              </a:rPr>
              <a:t>d</a:t>
            </a:r>
            <a:r>
              <a:rPr sz="2350" i="1" spc="40" dirty="0">
                <a:latin typeface="Times New Roman"/>
                <a:cs typeface="Times New Roman"/>
              </a:rPr>
              <a:t>f</a:t>
            </a:r>
            <a:r>
              <a:rPr sz="2350" i="1" spc="-70" dirty="0">
                <a:latin typeface="Times New Roman"/>
                <a:cs typeface="Times New Roman"/>
              </a:rPr>
              <a:t> </a:t>
            </a:r>
            <a:r>
              <a:rPr sz="2350" spc="55" dirty="0">
                <a:latin typeface="Times New Roman"/>
                <a:cs typeface="Times New Roman"/>
              </a:rPr>
              <a:t>(</a:t>
            </a:r>
            <a:r>
              <a:rPr sz="2350" i="1" spc="145" dirty="0">
                <a:latin typeface="Times New Roman"/>
                <a:cs typeface="Times New Roman"/>
              </a:rPr>
              <a:t>r</a:t>
            </a:r>
            <a:r>
              <a:rPr sz="2350" spc="-15" dirty="0">
                <a:latin typeface="Times New Roman"/>
                <a:cs typeface="Times New Roman"/>
              </a:rPr>
              <a:t>)</a:t>
            </a:r>
            <a:r>
              <a:rPr sz="2350" spc="45" dirty="0">
                <a:latin typeface="Times New Roman"/>
                <a:cs typeface="Times New Roman"/>
              </a:rPr>
              <a:t>)</a:t>
            </a:r>
            <a:endParaRPr sz="2350">
              <a:latin typeface="Times New Roman"/>
              <a:cs typeface="Times New Roman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3381755" y="1441450"/>
            <a:ext cx="3171825" cy="2520315"/>
            <a:chOff x="3381755" y="1441450"/>
            <a:chExt cx="3171825" cy="2520315"/>
          </a:xfrm>
        </p:grpSpPr>
        <p:sp>
          <p:nvSpPr>
            <p:cNvPr id="25" name="object 25"/>
            <p:cNvSpPr/>
            <p:nvPr/>
          </p:nvSpPr>
          <p:spPr>
            <a:xfrm>
              <a:off x="5714364" y="1441450"/>
              <a:ext cx="838835" cy="113664"/>
            </a:xfrm>
            <a:custGeom>
              <a:avLst/>
              <a:gdLst/>
              <a:ahLst/>
              <a:cxnLst/>
              <a:rect l="l" t="t" r="r" b="b"/>
              <a:pathLst>
                <a:path w="838834" h="113665">
                  <a:moveTo>
                    <a:pt x="762362" y="82028"/>
                  </a:moveTo>
                  <a:lnTo>
                    <a:pt x="759460" y="113537"/>
                  </a:lnTo>
                  <a:lnTo>
                    <a:pt x="837208" y="83185"/>
                  </a:lnTo>
                  <a:lnTo>
                    <a:pt x="775081" y="83185"/>
                  </a:lnTo>
                  <a:lnTo>
                    <a:pt x="762362" y="82028"/>
                  </a:lnTo>
                  <a:close/>
                </a:path>
                <a:path w="838834" h="113665">
                  <a:moveTo>
                    <a:pt x="763532" y="69330"/>
                  </a:moveTo>
                  <a:lnTo>
                    <a:pt x="762362" y="82028"/>
                  </a:lnTo>
                  <a:lnTo>
                    <a:pt x="775081" y="83185"/>
                  </a:lnTo>
                  <a:lnTo>
                    <a:pt x="776224" y="70485"/>
                  </a:lnTo>
                  <a:lnTo>
                    <a:pt x="763532" y="69330"/>
                  </a:lnTo>
                  <a:close/>
                </a:path>
                <a:path w="838834" h="113665">
                  <a:moveTo>
                    <a:pt x="766445" y="37719"/>
                  </a:moveTo>
                  <a:lnTo>
                    <a:pt x="763532" y="69330"/>
                  </a:lnTo>
                  <a:lnTo>
                    <a:pt x="776224" y="70485"/>
                  </a:lnTo>
                  <a:lnTo>
                    <a:pt x="775081" y="83185"/>
                  </a:lnTo>
                  <a:lnTo>
                    <a:pt x="837208" y="83185"/>
                  </a:lnTo>
                  <a:lnTo>
                    <a:pt x="838835" y="82550"/>
                  </a:lnTo>
                  <a:lnTo>
                    <a:pt x="766445" y="37719"/>
                  </a:lnTo>
                  <a:close/>
                </a:path>
                <a:path w="838834" h="113665">
                  <a:moveTo>
                    <a:pt x="1270" y="0"/>
                  </a:moveTo>
                  <a:lnTo>
                    <a:pt x="0" y="12700"/>
                  </a:lnTo>
                  <a:lnTo>
                    <a:pt x="762362" y="82028"/>
                  </a:lnTo>
                  <a:lnTo>
                    <a:pt x="763532" y="6933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427475" y="3503663"/>
              <a:ext cx="2820162" cy="371106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381755" y="3480803"/>
              <a:ext cx="2884170" cy="480834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3505199" y="3429000"/>
              <a:ext cx="2819400" cy="370840"/>
            </a:xfrm>
            <a:custGeom>
              <a:avLst/>
              <a:gdLst/>
              <a:ahLst/>
              <a:cxnLst/>
              <a:rect l="l" t="t" r="r" b="b"/>
              <a:pathLst>
                <a:path w="2819400" h="370839">
                  <a:moveTo>
                    <a:pt x="2819400" y="0"/>
                  </a:moveTo>
                  <a:lnTo>
                    <a:pt x="0" y="0"/>
                  </a:lnTo>
                  <a:lnTo>
                    <a:pt x="0" y="370331"/>
                  </a:lnTo>
                  <a:lnTo>
                    <a:pt x="2819400" y="370331"/>
                  </a:lnTo>
                  <a:lnTo>
                    <a:pt x="28194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3584575" y="3456254"/>
            <a:ext cx="263525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If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CDF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is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NOT</a:t>
            </a:r>
            <a:r>
              <a:rPr sz="1800" spc="-4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normalized</a:t>
            </a:r>
            <a:endParaRPr sz="1800">
              <a:latin typeface="Arial"/>
              <a:cs typeface="Arial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1600200" y="2438399"/>
            <a:ext cx="4724400" cy="3512820"/>
          </a:xfrm>
          <a:custGeom>
            <a:avLst/>
            <a:gdLst/>
            <a:ahLst/>
            <a:cxnLst/>
            <a:rect l="l" t="t" r="r" b="b"/>
            <a:pathLst>
              <a:path w="4724400" h="3512820">
                <a:moveTo>
                  <a:pt x="60439" y="680847"/>
                </a:moveTo>
                <a:lnTo>
                  <a:pt x="58293" y="678053"/>
                </a:lnTo>
                <a:lnTo>
                  <a:pt x="56261" y="675259"/>
                </a:lnTo>
                <a:lnTo>
                  <a:pt x="52324" y="674751"/>
                </a:lnTo>
                <a:lnTo>
                  <a:pt x="49390" y="676783"/>
                </a:lnTo>
                <a:lnTo>
                  <a:pt x="46596" y="678942"/>
                </a:lnTo>
                <a:lnTo>
                  <a:pt x="46101" y="682879"/>
                </a:lnTo>
                <a:lnTo>
                  <a:pt x="48120" y="685673"/>
                </a:lnTo>
                <a:lnTo>
                  <a:pt x="50292" y="688467"/>
                </a:lnTo>
                <a:lnTo>
                  <a:pt x="54229" y="689102"/>
                </a:lnTo>
                <a:lnTo>
                  <a:pt x="57023" y="686943"/>
                </a:lnTo>
                <a:lnTo>
                  <a:pt x="59944" y="684911"/>
                </a:lnTo>
                <a:lnTo>
                  <a:pt x="60439" y="680847"/>
                </a:lnTo>
                <a:close/>
              </a:path>
              <a:path w="4724400" h="3512820">
                <a:moveTo>
                  <a:pt x="75565" y="701421"/>
                </a:moveTo>
                <a:lnTo>
                  <a:pt x="73406" y="698500"/>
                </a:lnTo>
                <a:lnTo>
                  <a:pt x="71374" y="695706"/>
                </a:lnTo>
                <a:lnTo>
                  <a:pt x="67310" y="695198"/>
                </a:lnTo>
                <a:lnTo>
                  <a:pt x="64516" y="697230"/>
                </a:lnTo>
                <a:lnTo>
                  <a:pt x="61722" y="699389"/>
                </a:lnTo>
                <a:lnTo>
                  <a:pt x="61214" y="703326"/>
                </a:lnTo>
                <a:lnTo>
                  <a:pt x="63233" y="706120"/>
                </a:lnTo>
                <a:lnTo>
                  <a:pt x="65405" y="709041"/>
                </a:lnTo>
                <a:lnTo>
                  <a:pt x="69342" y="709549"/>
                </a:lnTo>
                <a:lnTo>
                  <a:pt x="72136" y="707390"/>
                </a:lnTo>
                <a:lnTo>
                  <a:pt x="74930" y="705358"/>
                </a:lnTo>
                <a:lnTo>
                  <a:pt x="75565" y="701421"/>
                </a:lnTo>
                <a:close/>
              </a:path>
              <a:path w="4724400" h="3512820">
                <a:moveTo>
                  <a:pt x="75819" y="648335"/>
                </a:moveTo>
                <a:lnTo>
                  <a:pt x="0" y="609600"/>
                </a:lnTo>
                <a:lnTo>
                  <a:pt x="14478" y="693547"/>
                </a:lnTo>
                <a:lnTo>
                  <a:pt x="48247" y="668655"/>
                </a:lnTo>
                <a:lnTo>
                  <a:pt x="67716" y="654304"/>
                </a:lnTo>
                <a:lnTo>
                  <a:pt x="75819" y="648335"/>
                </a:lnTo>
                <a:close/>
              </a:path>
              <a:path w="4724400" h="3512820">
                <a:moveTo>
                  <a:pt x="90551" y="721868"/>
                </a:moveTo>
                <a:lnTo>
                  <a:pt x="88519" y="719074"/>
                </a:lnTo>
                <a:lnTo>
                  <a:pt x="88519" y="718947"/>
                </a:lnTo>
                <a:lnTo>
                  <a:pt x="86360" y="716153"/>
                </a:lnTo>
                <a:lnTo>
                  <a:pt x="82423" y="715645"/>
                </a:lnTo>
                <a:lnTo>
                  <a:pt x="79629" y="717677"/>
                </a:lnTo>
                <a:lnTo>
                  <a:pt x="76835" y="719836"/>
                </a:lnTo>
                <a:lnTo>
                  <a:pt x="76200" y="723773"/>
                </a:lnTo>
                <a:lnTo>
                  <a:pt x="78359" y="726567"/>
                </a:lnTo>
                <a:lnTo>
                  <a:pt x="78359" y="726694"/>
                </a:lnTo>
                <a:lnTo>
                  <a:pt x="80391" y="729488"/>
                </a:lnTo>
                <a:lnTo>
                  <a:pt x="84455" y="729996"/>
                </a:lnTo>
                <a:lnTo>
                  <a:pt x="87249" y="727964"/>
                </a:lnTo>
                <a:lnTo>
                  <a:pt x="90043" y="725805"/>
                </a:lnTo>
                <a:lnTo>
                  <a:pt x="90551" y="721868"/>
                </a:lnTo>
                <a:close/>
              </a:path>
              <a:path w="4724400" h="3512820">
                <a:moveTo>
                  <a:pt x="105664" y="742315"/>
                </a:moveTo>
                <a:lnTo>
                  <a:pt x="103632" y="739521"/>
                </a:lnTo>
                <a:lnTo>
                  <a:pt x="101473" y="736600"/>
                </a:lnTo>
                <a:lnTo>
                  <a:pt x="97536" y="736092"/>
                </a:lnTo>
                <a:lnTo>
                  <a:pt x="94742" y="738251"/>
                </a:lnTo>
                <a:lnTo>
                  <a:pt x="91821" y="740283"/>
                </a:lnTo>
                <a:lnTo>
                  <a:pt x="91313" y="744220"/>
                </a:lnTo>
                <a:lnTo>
                  <a:pt x="93472" y="747141"/>
                </a:lnTo>
                <a:lnTo>
                  <a:pt x="95504" y="749935"/>
                </a:lnTo>
                <a:lnTo>
                  <a:pt x="99568" y="750443"/>
                </a:lnTo>
                <a:lnTo>
                  <a:pt x="102362" y="748411"/>
                </a:lnTo>
                <a:lnTo>
                  <a:pt x="105156" y="746252"/>
                </a:lnTo>
                <a:lnTo>
                  <a:pt x="105664" y="742315"/>
                </a:lnTo>
                <a:close/>
              </a:path>
              <a:path w="4724400" h="3512820">
                <a:moveTo>
                  <a:pt x="120777" y="762762"/>
                </a:moveTo>
                <a:lnTo>
                  <a:pt x="118618" y="759968"/>
                </a:lnTo>
                <a:lnTo>
                  <a:pt x="116586" y="757174"/>
                </a:lnTo>
                <a:lnTo>
                  <a:pt x="112522" y="756539"/>
                </a:lnTo>
                <a:lnTo>
                  <a:pt x="109728" y="758698"/>
                </a:lnTo>
                <a:lnTo>
                  <a:pt x="106934" y="760730"/>
                </a:lnTo>
                <a:lnTo>
                  <a:pt x="106426" y="764794"/>
                </a:lnTo>
                <a:lnTo>
                  <a:pt x="108458" y="767588"/>
                </a:lnTo>
                <a:lnTo>
                  <a:pt x="110617" y="770382"/>
                </a:lnTo>
                <a:lnTo>
                  <a:pt x="114554" y="770890"/>
                </a:lnTo>
                <a:lnTo>
                  <a:pt x="117348" y="768858"/>
                </a:lnTo>
                <a:lnTo>
                  <a:pt x="120142" y="766699"/>
                </a:lnTo>
                <a:lnTo>
                  <a:pt x="120777" y="762762"/>
                </a:lnTo>
                <a:close/>
              </a:path>
              <a:path w="4724400" h="3512820">
                <a:moveTo>
                  <a:pt x="135890" y="783209"/>
                </a:moveTo>
                <a:lnTo>
                  <a:pt x="131572" y="777621"/>
                </a:lnTo>
                <a:lnTo>
                  <a:pt x="127635" y="776986"/>
                </a:lnTo>
                <a:lnTo>
                  <a:pt x="124841" y="779145"/>
                </a:lnTo>
                <a:lnTo>
                  <a:pt x="122047" y="781177"/>
                </a:lnTo>
                <a:lnTo>
                  <a:pt x="121412" y="785241"/>
                </a:lnTo>
                <a:lnTo>
                  <a:pt x="125730" y="790829"/>
                </a:lnTo>
                <a:lnTo>
                  <a:pt x="129667" y="791337"/>
                </a:lnTo>
                <a:lnTo>
                  <a:pt x="132461" y="789305"/>
                </a:lnTo>
                <a:lnTo>
                  <a:pt x="135255" y="787146"/>
                </a:lnTo>
                <a:lnTo>
                  <a:pt x="135890" y="783209"/>
                </a:lnTo>
                <a:close/>
              </a:path>
              <a:path w="4724400" h="3512820">
                <a:moveTo>
                  <a:pt x="150876" y="803656"/>
                </a:moveTo>
                <a:lnTo>
                  <a:pt x="148844" y="800862"/>
                </a:lnTo>
                <a:lnTo>
                  <a:pt x="146685" y="798068"/>
                </a:lnTo>
                <a:lnTo>
                  <a:pt x="142748" y="797433"/>
                </a:lnTo>
                <a:lnTo>
                  <a:pt x="139954" y="799592"/>
                </a:lnTo>
                <a:lnTo>
                  <a:pt x="137160" y="801624"/>
                </a:lnTo>
                <a:lnTo>
                  <a:pt x="136525" y="805688"/>
                </a:lnTo>
                <a:lnTo>
                  <a:pt x="138684" y="808482"/>
                </a:lnTo>
                <a:lnTo>
                  <a:pt x="140716" y="811276"/>
                </a:lnTo>
                <a:lnTo>
                  <a:pt x="144780" y="811784"/>
                </a:lnTo>
                <a:lnTo>
                  <a:pt x="147574" y="809752"/>
                </a:lnTo>
                <a:lnTo>
                  <a:pt x="150368" y="807593"/>
                </a:lnTo>
                <a:lnTo>
                  <a:pt x="150876" y="803656"/>
                </a:lnTo>
                <a:close/>
              </a:path>
              <a:path w="4724400" h="3512820">
                <a:moveTo>
                  <a:pt x="165989" y="824103"/>
                </a:moveTo>
                <a:lnTo>
                  <a:pt x="163830" y="821309"/>
                </a:lnTo>
                <a:lnTo>
                  <a:pt x="161798" y="818515"/>
                </a:lnTo>
                <a:lnTo>
                  <a:pt x="157734" y="817880"/>
                </a:lnTo>
                <a:lnTo>
                  <a:pt x="154940" y="820039"/>
                </a:lnTo>
                <a:lnTo>
                  <a:pt x="152146" y="822071"/>
                </a:lnTo>
                <a:lnTo>
                  <a:pt x="151638" y="826135"/>
                </a:lnTo>
                <a:lnTo>
                  <a:pt x="153670" y="828929"/>
                </a:lnTo>
                <a:lnTo>
                  <a:pt x="155829" y="831723"/>
                </a:lnTo>
                <a:lnTo>
                  <a:pt x="159766" y="832358"/>
                </a:lnTo>
                <a:lnTo>
                  <a:pt x="165354" y="828040"/>
                </a:lnTo>
                <a:lnTo>
                  <a:pt x="165989" y="824103"/>
                </a:lnTo>
                <a:close/>
              </a:path>
              <a:path w="4724400" h="3512820">
                <a:moveTo>
                  <a:pt x="181102" y="844550"/>
                </a:moveTo>
                <a:lnTo>
                  <a:pt x="176784" y="838962"/>
                </a:lnTo>
                <a:lnTo>
                  <a:pt x="172847" y="838327"/>
                </a:lnTo>
                <a:lnTo>
                  <a:pt x="167259" y="842645"/>
                </a:lnTo>
                <a:lnTo>
                  <a:pt x="166624" y="846582"/>
                </a:lnTo>
                <a:lnTo>
                  <a:pt x="170942" y="852170"/>
                </a:lnTo>
                <a:lnTo>
                  <a:pt x="174879" y="852805"/>
                </a:lnTo>
                <a:lnTo>
                  <a:pt x="177673" y="850646"/>
                </a:lnTo>
                <a:lnTo>
                  <a:pt x="180467" y="848614"/>
                </a:lnTo>
                <a:lnTo>
                  <a:pt x="181102" y="844550"/>
                </a:lnTo>
                <a:close/>
              </a:path>
              <a:path w="4724400" h="3512820">
                <a:moveTo>
                  <a:pt x="196088" y="864997"/>
                </a:moveTo>
                <a:lnTo>
                  <a:pt x="194056" y="862203"/>
                </a:lnTo>
                <a:lnTo>
                  <a:pt x="191897" y="859409"/>
                </a:lnTo>
                <a:lnTo>
                  <a:pt x="187960" y="858901"/>
                </a:lnTo>
                <a:lnTo>
                  <a:pt x="185166" y="860933"/>
                </a:lnTo>
                <a:lnTo>
                  <a:pt x="182372" y="863092"/>
                </a:lnTo>
                <a:lnTo>
                  <a:pt x="181737" y="867029"/>
                </a:lnTo>
                <a:lnTo>
                  <a:pt x="183896" y="869823"/>
                </a:lnTo>
                <a:lnTo>
                  <a:pt x="185928" y="872617"/>
                </a:lnTo>
                <a:lnTo>
                  <a:pt x="189992" y="873252"/>
                </a:lnTo>
                <a:lnTo>
                  <a:pt x="192786" y="871093"/>
                </a:lnTo>
                <a:lnTo>
                  <a:pt x="195580" y="869061"/>
                </a:lnTo>
                <a:lnTo>
                  <a:pt x="196088" y="864997"/>
                </a:lnTo>
                <a:close/>
              </a:path>
              <a:path w="4724400" h="3512820">
                <a:moveTo>
                  <a:pt x="211201" y="885444"/>
                </a:moveTo>
                <a:lnTo>
                  <a:pt x="209169" y="882650"/>
                </a:lnTo>
                <a:lnTo>
                  <a:pt x="209042" y="882650"/>
                </a:lnTo>
                <a:lnTo>
                  <a:pt x="207010" y="879856"/>
                </a:lnTo>
                <a:lnTo>
                  <a:pt x="203073" y="879348"/>
                </a:lnTo>
                <a:lnTo>
                  <a:pt x="200152" y="881380"/>
                </a:lnTo>
                <a:lnTo>
                  <a:pt x="197358" y="883539"/>
                </a:lnTo>
                <a:lnTo>
                  <a:pt x="196850" y="887476"/>
                </a:lnTo>
                <a:lnTo>
                  <a:pt x="198882" y="890270"/>
                </a:lnTo>
                <a:lnTo>
                  <a:pt x="201041" y="893064"/>
                </a:lnTo>
                <a:lnTo>
                  <a:pt x="204978" y="893699"/>
                </a:lnTo>
                <a:lnTo>
                  <a:pt x="207899" y="891540"/>
                </a:lnTo>
                <a:lnTo>
                  <a:pt x="210693" y="889508"/>
                </a:lnTo>
                <a:lnTo>
                  <a:pt x="211201" y="885444"/>
                </a:lnTo>
                <a:close/>
              </a:path>
              <a:path w="4724400" h="3512820">
                <a:moveTo>
                  <a:pt x="226314" y="905891"/>
                </a:moveTo>
                <a:lnTo>
                  <a:pt x="224155" y="903097"/>
                </a:lnTo>
                <a:lnTo>
                  <a:pt x="222123" y="900303"/>
                </a:lnTo>
                <a:lnTo>
                  <a:pt x="218059" y="899795"/>
                </a:lnTo>
                <a:lnTo>
                  <a:pt x="215265" y="901827"/>
                </a:lnTo>
                <a:lnTo>
                  <a:pt x="212471" y="903986"/>
                </a:lnTo>
                <a:lnTo>
                  <a:pt x="211963" y="907923"/>
                </a:lnTo>
                <a:lnTo>
                  <a:pt x="213995" y="910717"/>
                </a:lnTo>
                <a:lnTo>
                  <a:pt x="216154" y="913511"/>
                </a:lnTo>
                <a:lnTo>
                  <a:pt x="220091" y="914146"/>
                </a:lnTo>
                <a:lnTo>
                  <a:pt x="222885" y="911987"/>
                </a:lnTo>
                <a:lnTo>
                  <a:pt x="225679" y="909955"/>
                </a:lnTo>
                <a:lnTo>
                  <a:pt x="226314" y="905891"/>
                </a:lnTo>
                <a:close/>
              </a:path>
              <a:path w="4724400" h="3512820">
                <a:moveTo>
                  <a:pt x="241300" y="926465"/>
                </a:moveTo>
                <a:lnTo>
                  <a:pt x="239268" y="923544"/>
                </a:lnTo>
                <a:lnTo>
                  <a:pt x="237109" y="920750"/>
                </a:lnTo>
                <a:lnTo>
                  <a:pt x="233172" y="920242"/>
                </a:lnTo>
                <a:lnTo>
                  <a:pt x="230378" y="922274"/>
                </a:lnTo>
                <a:lnTo>
                  <a:pt x="227584" y="924433"/>
                </a:lnTo>
                <a:lnTo>
                  <a:pt x="226949" y="928370"/>
                </a:lnTo>
                <a:lnTo>
                  <a:pt x="229108" y="931164"/>
                </a:lnTo>
                <a:lnTo>
                  <a:pt x="231140" y="934085"/>
                </a:lnTo>
                <a:lnTo>
                  <a:pt x="235204" y="934593"/>
                </a:lnTo>
                <a:lnTo>
                  <a:pt x="237998" y="932434"/>
                </a:lnTo>
                <a:lnTo>
                  <a:pt x="240792" y="930402"/>
                </a:lnTo>
                <a:lnTo>
                  <a:pt x="241300" y="926465"/>
                </a:lnTo>
                <a:close/>
              </a:path>
              <a:path w="4724400" h="3512820">
                <a:moveTo>
                  <a:pt x="256413" y="946912"/>
                </a:moveTo>
                <a:lnTo>
                  <a:pt x="254381" y="944118"/>
                </a:lnTo>
                <a:lnTo>
                  <a:pt x="254381" y="943991"/>
                </a:lnTo>
                <a:lnTo>
                  <a:pt x="252222" y="941197"/>
                </a:lnTo>
                <a:lnTo>
                  <a:pt x="248285" y="940689"/>
                </a:lnTo>
                <a:lnTo>
                  <a:pt x="245491" y="942721"/>
                </a:lnTo>
                <a:lnTo>
                  <a:pt x="242570" y="944880"/>
                </a:lnTo>
                <a:lnTo>
                  <a:pt x="242062" y="948817"/>
                </a:lnTo>
                <a:lnTo>
                  <a:pt x="244221" y="951611"/>
                </a:lnTo>
                <a:lnTo>
                  <a:pt x="244221" y="951738"/>
                </a:lnTo>
                <a:lnTo>
                  <a:pt x="246253" y="954532"/>
                </a:lnTo>
                <a:lnTo>
                  <a:pt x="250317" y="955040"/>
                </a:lnTo>
                <a:lnTo>
                  <a:pt x="253111" y="953008"/>
                </a:lnTo>
                <a:lnTo>
                  <a:pt x="255905" y="950849"/>
                </a:lnTo>
                <a:lnTo>
                  <a:pt x="256413" y="946912"/>
                </a:lnTo>
                <a:close/>
              </a:path>
              <a:path w="4724400" h="3512820">
                <a:moveTo>
                  <a:pt x="271526" y="967359"/>
                </a:moveTo>
                <a:lnTo>
                  <a:pt x="269367" y="964565"/>
                </a:lnTo>
                <a:lnTo>
                  <a:pt x="267335" y="961644"/>
                </a:lnTo>
                <a:lnTo>
                  <a:pt x="263271" y="961136"/>
                </a:lnTo>
                <a:lnTo>
                  <a:pt x="260477" y="963295"/>
                </a:lnTo>
                <a:lnTo>
                  <a:pt x="257683" y="965327"/>
                </a:lnTo>
                <a:lnTo>
                  <a:pt x="257175" y="969264"/>
                </a:lnTo>
                <a:lnTo>
                  <a:pt x="259207" y="972185"/>
                </a:lnTo>
                <a:lnTo>
                  <a:pt x="261366" y="974979"/>
                </a:lnTo>
                <a:lnTo>
                  <a:pt x="265303" y="975487"/>
                </a:lnTo>
                <a:lnTo>
                  <a:pt x="268097" y="973455"/>
                </a:lnTo>
                <a:lnTo>
                  <a:pt x="270891" y="971296"/>
                </a:lnTo>
                <a:lnTo>
                  <a:pt x="271526" y="967359"/>
                </a:lnTo>
                <a:close/>
              </a:path>
              <a:path w="4724400" h="3512820">
                <a:moveTo>
                  <a:pt x="286639" y="987806"/>
                </a:moveTo>
                <a:lnTo>
                  <a:pt x="282321" y="982218"/>
                </a:lnTo>
                <a:lnTo>
                  <a:pt x="278384" y="981583"/>
                </a:lnTo>
                <a:lnTo>
                  <a:pt x="275590" y="983742"/>
                </a:lnTo>
                <a:lnTo>
                  <a:pt x="272796" y="985774"/>
                </a:lnTo>
                <a:lnTo>
                  <a:pt x="272161" y="989838"/>
                </a:lnTo>
                <a:lnTo>
                  <a:pt x="276479" y="995426"/>
                </a:lnTo>
                <a:lnTo>
                  <a:pt x="280416" y="995934"/>
                </a:lnTo>
                <a:lnTo>
                  <a:pt x="283210" y="993902"/>
                </a:lnTo>
                <a:lnTo>
                  <a:pt x="286004" y="991743"/>
                </a:lnTo>
                <a:lnTo>
                  <a:pt x="286639" y="987806"/>
                </a:lnTo>
                <a:close/>
              </a:path>
              <a:path w="4724400" h="3512820">
                <a:moveTo>
                  <a:pt x="301625" y="1008253"/>
                </a:moveTo>
                <a:lnTo>
                  <a:pt x="299593" y="1005459"/>
                </a:lnTo>
                <a:lnTo>
                  <a:pt x="297434" y="1002665"/>
                </a:lnTo>
                <a:lnTo>
                  <a:pt x="293497" y="1002030"/>
                </a:lnTo>
                <a:lnTo>
                  <a:pt x="290703" y="1004189"/>
                </a:lnTo>
                <a:lnTo>
                  <a:pt x="287909" y="1006221"/>
                </a:lnTo>
                <a:lnTo>
                  <a:pt x="287274" y="1010285"/>
                </a:lnTo>
                <a:lnTo>
                  <a:pt x="289433" y="1013079"/>
                </a:lnTo>
                <a:lnTo>
                  <a:pt x="291465" y="1015873"/>
                </a:lnTo>
                <a:lnTo>
                  <a:pt x="295529" y="1016381"/>
                </a:lnTo>
                <a:lnTo>
                  <a:pt x="298323" y="1014349"/>
                </a:lnTo>
                <a:lnTo>
                  <a:pt x="301117" y="1012190"/>
                </a:lnTo>
                <a:lnTo>
                  <a:pt x="301625" y="1008253"/>
                </a:lnTo>
                <a:close/>
              </a:path>
              <a:path w="4724400" h="3512820">
                <a:moveTo>
                  <a:pt x="316738" y="1028700"/>
                </a:moveTo>
                <a:lnTo>
                  <a:pt x="314579" y="1025906"/>
                </a:lnTo>
                <a:lnTo>
                  <a:pt x="312547" y="1023112"/>
                </a:lnTo>
                <a:lnTo>
                  <a:pt x="308483" y="1022477"/>
                </a:lnTo>
                <a:lnTo>
                  <a:pt x="305689" y="1024636"/>
                </a:lnTo>
                <a:lnTo>
                  <a:pt x="302895" y="1026668"/>
                </a:lnTo>
                <a:lnTo>
                  <a:pt x="302387" y="1030732"/>
                </a:lnTo>
                <a:lnTo>
                  <a:pt x="304419" y="1033526"/>
                </a:lnTo>
                <a:lnTo>
                  <a:pt x="306578" y="1036320"/>
                </a:lnTo>
                <a:lnTo>
                  <a:pt x="310515" y="1036955"/>
                </a:lnTo>
                <a:lnTo>
                  <a:pt x="316103" y="1032637"/>
                </a:lnTo>
                <a:lnTo>
                  <a:pt x="316738" y="1028700"/>
                </a:lnTo>
                <a:close/>
              </a:path>
              <a:path w="4724400" h="3512820">
                <a:moveTo>
                  <a:pt x="331851" y="1049147"/>
                </a:moveTo>
                <a:lnTo>
                  <a:pt x="327533" y="1043559"/>
                </a:lnTo>
                <a:lnTo>
                  <a:pt x="323596" y="1042924"/>
                </a:lnTo>
                <a:lnTo>
                  <a:pt x="318008" y="1047242"/>
                </a:lnTo>
                <a:lnTo>
                  <a:pt x="317373" y="1051179"/>
                </a:lnTo>
                <a:lnTo>
                  <a:pt x="321691" y="1056767"/>
                </a:lnTo>
                <a:lnTo>
                  <a:pt x="325628" y="1057402"/>
                </a:lnTo>
                <a:lnTo>
                  <a:pt x="331216" y="1053084"/>
                </a:lnTo>
                <a:lnTo>
                  <a:pt x="331851" y="1049147"/>
                </a:lnTo>
                <a:close/>
              </a:path>
              <a:path w="4724400" h="3512820">
                <a:moveTo>
                  <a:pt x="346837" y="1069594"/>
                </a:moveTo>
                <a:lnTo>
                  <a:pt x="344805" y="1066800"/>
                </a:lnTo>
                <a:lnTo>
                  <a:pt x="342646" y="1064006"/>
                </a:lnTo>
                <a:lnTo>
                  <a:pt x="338709" y="1063371"/>
                </a:lnTo>
                <a:lnTo>
                  <a:pt x="333121" y="1067689"/>
                </a:lnTo>
                <a:lnTo>
                  <a:pt x="332486" y="1071626"/>
                </a:lnTo>
                <a:lnTo>
                  <a:pt x="334645" y="1074420"/>
                </a:lnTo>
                <a:lnTo>
                  <a:pt x="336677" y="1077214"/>
                </a:lnTo>
                <a:lnTo>
                  <a:pt x="340741" y="1077849"/>
                </a:lnTo>
                <a:lnTo>
                  <a:pt x="343535" y="1075690"/>
                </a:lnTo>
                <a:lnTo>
                  <a:pt x="346329" y="1073658"/>
                </a:lnTo>
                <a:lnTo>
                  <a:pt x="346837" y="1069594"/>
                </a:lnTo>
                <a:close/>
              </a:path>
              <a:path w="4724400" h="3512820">
                <a:moveTo>
                  <a:pt x="361950" y="1090041"/>
                </a:moveTo>
                <a:lnTo>
                  <a:pt x="359918" y="1087247"/>
                </a:lnTo>
                <a:lnTo>
                  <a:pt x="359791" y="1087247"/>
                </a:lnTo>
                <a:lnTo>
                  <a:pt x="357759" y="1084453"/>
                </a:lnTo>
                <a:lnTo>
                  <a:pt x="353822" y="1083945"/>
                </a:lnTo>
                <a:lnTo>
                  <a:pt x="350901" y="1085977"/>
                </a:lnTo>
                <a:lnTo>
                  <a:pt x="348107" y="1088136"/>
                </a:lnTo>
                <a:lnTo>
                  <a:pt x="347599" y="1092073"/>
                </a:lnTo>
                <a:lnTo>
                  <a:pt x="349631" y="1094867"/>
                </a:lnTo>
                <a:lnTo>
                  <a:pt x="349758" y="1094867"/>
                </a:lnTo>
                <a:lnTo>
                  <a:pt x="351790" y="1097661"/>
                </a:lnTo>
                <a:lnTo>
                  <a:pt x="355727" y="1098308"/>
                </a:lnTo>
                <a:lnTo>
                  <a:pt x="358648" y="1096137"/>
                </a:lnTo>
                <a:lnTo>
                  <a:pt x="361442" y="1094105"/>
                </a:lnTo>
                <a:lnTo>
                  <a:pt x="361950" y="1090041"/>
                </a:lnTo>
                <a:close/>
              </a:path>
              <a:path w="4724400" h="3512820">
                <a:moveTo>
                  <a:pt x="377063" y="1110488"/>
                </a:moveTo>
                <a:lnTo>
                  <a:pt x="374904" y="1107706"/>
                </a:lnTo>
                <a:lnTo>
                  <a:pt x="372872" y="1104900"/>
                </a:lnTo>
                <a:lnTo>
                  <a:pt x="368808" y="1104392"/>
                </a:lnTo>
                <a:lnTo>
                  <a:pt x="366014" y="1106424"/>
                </a:lnTo>
                <a:lnTo>
                  <a:pt x="363220" y="1108595"/>
                </a:lnTo>
                <a:lnTo>
                  <a:pt x="362712" y="1112532"/>
                </a:lnTo>
                <a:lnTo>
                  <a:pt x="364744" y="1115314"/>
                </a:lnTo>
                <a:lnTo>
                  <a:pt x="366903" y="1118120"/>
                </a:lnTo>
                <a:lnTo>
                  <a:pt x="370840" y="1118743"/>
                </a:lnTo>
                <a:lnTo>
                  <a:pt x="373634" y="1116596"/>
                </a:lnTo>
                <a:lnTo>
                  <a:pt x="376428" y="1114552"/>
                </a:lnTo>
                <a:lnTo>
                  <a:pt x="377063" y="1110488"/>
                </a:lnTo>
                <a:close/>
              </a:path>
              <a:path w="4724400" h="3512820">
                <a:moveTo>
                  <a:pt x="392049" y="1130935"/>
                </a:moveTo>
                <a:lnTo>
                  <a:pt x="390017" y="1128141"/>
                </a:lnTo>
                <a:lnTo>
                  <a:pt x="387858" y="1125347"/>
                </a:lnTo>
                <a:lnTo>
                  <a:pt x="383921" y="1124839"/>
                </a:lnTo>
                <a:lnTo>
                  <a:pt x="381127" y="1126883"/>
                </a:lnTo>
                <a:lnTo>
                  <a:pt x="378333" y="1129030"/>
                </a:lnTo>
                <a:lnTo>
                  <a:pt x="377698" y="1132967"/>
                </a:lnTo>
                <a:lnTo>
                  <a:pt x="379857" y="1135761"/>
                </a:lnTo>
                <a:lnTo>
                  <a:pt x="381889" y="1138555"/>
                </a:lnTo>
                <a:lnTo>
                  <a:pt x="385953" y="1139190"/>
                </a:lnTo>
                <a:lnTo>
                  <a:pt x="388747" y="1137031"/>
                </a:lnTo>
                <a:lnTo>
                  <a:pt x="391541" y="1134999"/>
                </a:lnTo>
                <a:lnTo>
                  <a:pt x="392049" y="1130935"/>
                </a:lnTo>
                <a:close/>
              </a:path>
              <a:path w="4724400" h="3512820">
                <a:moveTo>
                  <a:pt x="407162" y="1151521"/>
                </a:moveTo>
                <a:lnTo>
                  <a:pt x="405130" y="1148588"/>
                </a:lnTo>
                <a:lnTo>
                  <a:pt x="402971" y="1145806"/>
                </a:lnTo>
                <a:lnTo>
                  <a:pt x="399034" y="1145286"/>
                </a:lnTo>
                <a:lnTo>
                  <a:pt x="396240" y="1147318"/>
                </a:lnTo>
                <a:lnTo>
                  <a:pt x="393319" y="1149477"/>
                </a:lnTo>
                <a:lnTo>
                  <a:pt x="392811" y="1153414"/>
                </a:lnTo>
                <a:lnTo>
                  <a:pt x="394970" y="1156220"/>
                </a:lnTo>
                <a:lnTo>
                  <a:pt x="397002" y="1159129"/>
                </a:lnTo>
                <a:lnTo>
                  <a:pt x="401066" y="1159637"/>
                </a:lnTo>
                <a:lnTo>
                  <a:pt x="403860" y="1157478"/>
                </a:lnTo>
                <a:lnTo>
                  <a:pt x="406654" y="1155458"/>
                </a:lnTo>
                <a:lnTo>
                  <a:pt x="407162" y="1151521"/>
                </a:lnTo>
                <a:close/>
              </a:path>
              <a:path w="4724400" h="3512820">
                <a:moveTo>
                  <a:pt x="422275" y="1171956"/>
                </a:moveTo>
                <a:lnTo>
                  <a:pt x="420116" y="1169162"/>
                </a:lnTo>
                <a:lnTo>
                  <a:pt x="418084" y="1166241"/>
                </a:lnTo>
                <a:lnTo>
                  <a:pt x="414020" y="1165745"/>
                </a:lnTo>
                <a:lnTo>
                  <a:pt x="411226" y="1167892"/>
                </a:lnTo>
                <a:lnTo>
                  <a:pt x="408432" y="1169924"/>
                </a:lnTo>
                <a:lnTo>
                  <a:pt x="407924" y="1173861"/>
                </a:lnTo>
                <a:lnTo>
                  <a:pt x="409956" y="1176655"/>
                </a:lnTo>
                <a:lnTo>
                  <a:pt x="409956" y="1176782"/>
                </a:lnTo>
                <a:lnTo>
                  <a:pt x="412115" y="1179576"/>
                </a:lnTo>
                <a:lnTo>
                  <a:pt x="416052" y="1180084"/>
                </a:lnTo>
                <a:lnTo>
                  <a:pt x="418846" y="1178052"/>
                </a:lnTo>
                <a:lnTo>
                  <a:pt x="421640" y="1175893"/>
                </a:lnTo>
                <a:lnTo>
                  <a:pt x="422275" y="1171956"/>
                </a:lnTo>
                <a:close/>
              </a:path>
              <a:path w="4724400" h="3512820">
                <a:moveTo>
                  <a:pt x="437388" y="1192403"/>
                </a:moveTo>
                <a:lnTo>
                  <a:pt x="433070" y="1186815"/>
                </a:lnTo>
                <a:lnTo>
                  <a:pt x="429133" y="1186180"/>
                </a:lnTo>
                <a:lnTo>
                  <a:pt x="426339" y="1188339"/>
                </a:lnTo>
                <a:lnTo>
                  <a:pt x="423545" y="1190371"/>
                </a:lnTo>
                <a:lnTo>
                  <a:pt x="422910" y="1194435"/>
                </a:lnTo>
                <a:lnTo>
                  <a:pt x="427228" y="1200023"/>
                </a:lnTo>
                <a:lnTo>
                  <a:pt x="431165" y="1200531"/>
                </a:lnTo>
                <a:lnTo>
                  <a:pt x="433959" y="1198499"/>
                </a:lnTo>
                <a:lnTo>
                  <a:pt x="436753" y="1196340"/>
                </a:lnTo>
                <a:lnTo>
                  <a:pt x="437388" y="1192403"/>
                </a:lnTo>
                <a:close/>
              </a:path>
              <a:path w="4724400" h="3512820">
                <a:moveTo>
                  <a:pt x="452374" y="1212850"/>
                </a:moveTo>
                <a:lnTo>
                  <a:pt x="450342" y="1210056"/>
                </a:lnTo>
                <a:lnTo>
                  <a:pt x="448183" y="1207262"/>
                </a:lnTo>
                <a:lnTo>
                  <a:pt x="444246" y="1206627"/>
                </a:lnTo>
                <a:lnTo>
                  <a:pt x="441452" y="1208786"/>
                </a:lnTo>
                <a:lnTo>
                  <a:pt x="438658" y="1210818"/>
                </a:lnTo>
                <a:lnTo>
                  <a:pt x="438023" y="1214882"/>
                </a:lnTo>
                <a:lnTo>
                  <a:pt x="440182" y="1217676"/>
                </a:lnTo>
                <a:lnTo>
                  <a:pt x="442214" y="1220470"/>
                </a:lnTo>
                <a:lnTo>
                  <a:pt x="446278" y="1220978"/>
                </a:lnTo>
                <a:lnTo>
                  <a:pt x="449072" y="1218946"/>
                </a:lnTo>
                <a:lnTo>
                  <a:pt x="451866" y="1216787"/>
                </a:lnTo>
                <a:lnTo>
                  <a:pt x="452374" y="1212850"/>
                </a:lnTo>
                <a:close/>
              </a:path>
              <a:path w="4724400" h="3512820">
                <a:moveTo>
                  <a:pt x="467487" y="1233297"/>
                </a:moveTo>
                <a:lnTo>
                  <a:pt x="465328" y="1230503"/>
                </a:lnTo>
                <a:lnTo>
                  <a:pt x="463296" y="1227709"/>
                </a:lnTo>
                <a:lnTo>
                  <a:pt x="459232" y="1227074"/>
                </a:lnTo>
                <a:lnTo>
                  <a:pt x="456438" y="1229233"/>
                </a:lnTo>
                <a:lnTo>
                  <a:pt x="453644" y="1231265"/>
                </a:lnTo>
                <a:lnTo>
                  <a:pt x="453136" y="1235329"/>
                </a:lnTo>
                <a:lnTo>
                  <a:pt x="455168" y="1238123"/>
                </a:lnTo>
                <a:lnTo>
                  <a:pt x="457327" y="1240917"/>
                </a:lnTo>
                <a:lnTo>
                  <a:pt x="461264" y="1241425"/>
                </a:lnTo>
                <a:lnTo>
                  <a:pt x="464058" y="1239393"/>
                </a:lnTo>
                <a:lnTo>
                  <a:pt x="466852" y="1237234"/>
                </a:lnTo>
                <a:lnTo>
                  <a:pt x="467487" y="1233297"/>
                </a:lnTo>
                <a:close/>
              </a:path>
              <a:path w="4724400" h="3512820">
                <a:moveTo>
                  <a:pt x="482600" y="1253744"/>
                </a:moveTo>
                <a:lnTo>
                  <a:pt x="478282" y="1248156"/>
                </a:lnTo>
                <a:lnTo>
                  <a:pt x="474345" y="1247521"/>
                </a:lnTo>
                <a:lnTo>
                  <a:pt x="471551" y="1249680"/>
                </a:lnTo>
                <a:lnTo>
                  <a:pt x="468757" y="1251712"/>
                </a:lnTo>
                <a:lnTo>
                  <a:pt x="468122" y="1255776"/>
                </a:lnTo>
                <a:lnTo>
                  <a:pt x="472440" y="1261364"/>
                </a:lnTo>
                <a:lnTo>
                  <a:pt x="476377" y="1261999"/>
                </a:lnTo>
                <a:lnTo>
                  <a:pt x="481965" y="1257681"/>
                </a:lnTo>
                <a:lnTo>
                  <a:pt x="482600" y="1253744"/>
                </a:lnTo>
                <a:close/>
              </a:path>
              <a:path w="4724400" h="3512820">
                <a:moveTo>
                  <a:pt x="497586" y="1274191"/>
                </a:moveTo>
                <a:lnTo>
                  <a:pt x="495554" y="1271397"/>
                </a:lnTo>
                <a:lnTo>
                  <a:pt x="493395" y="1268603"/>
                </a:lnTo>
                <a:lnTo>
                  <a:pt x="489458" y="1267968"/>
                </a:lnTo>
                <a:lnTo>
                  <a:pt x="483870" y="1272286"/>
                </a:lnTo>
                <a:lnTo>
                  <a:pt x="483235" y="1276223"/>
                </a:lnTo>
                <a:lnTo>
                  <a:pt x="485394" y="1279017"/>
                </a:lnTo>
                <a:lnTo>
                  <a:pt x="487426" y="1281811"/>
                </a:lnTo>
                <a:lnTo>
                  <a:pt x="491490" y="1282446"/>
                </a:lnTo>
                <a:lnTo>
                  <a:pt x="497078" y="1278128"/>
                </a:lnTo>
                <a:lnTo>
                  <a:pt x="497586" y="1274191"/>
                </a:lnTo>
                <a:close/>
              </a:path>
              <a:path w="4724400" h="3512820">
                <a:moveTo>
                  <a:pt x="512699" y="1294638"/>
                </a:moveTo>
                <a:lnTo>
                  <a:pt x="510667" y="1291844"/>
                </a:lnTo>
                <a:lnTo>
                  <a:pt x="510540" y="1291844"/>
                </a:lnTo>
                <a:lnTo>
                  <a:pt x="508508" y="1289050"/>
                </a:lnTo>
                <a:lnTo>
                  <a:pt x="504571" y="1288415"/>
                </a:lnTo>
                <a:lnTo>
                  <a:pt x="501650" y="1290574"/>
                </a:lnTo>
                <a:lnTo>
                  <a:pt x="498856" y="1292733"/>
                </a:lnTo>
                <a:lnTo>
                  <a:pt x="498348" y="1296670"/>
                </a:lnTo>
                <a:lnTo>
                  <a:pt x="500380" y="1299464"/>
                </a:lnTo>
                <a:lnTo>
                  <a:pt x="500507" y="1299464"/>
                </a:lnTo>
                <a:lnTo>
                  <a:pt x="502539" y="1302258"/>
                </a:lnTo>
                <a:lnTo>
                  <a:pt x="506476" y="1302893"/>
                </a:lnTo>
                <a:lnTo>
                  <a:pt x="509397" y="1300734"/>
                </a:lnTo>
                <a:lnTo>
                  <a:pt x="512191" y="1298702"/>
                </a:lnTo>
                <a:lnTo>
                  <a:pt x="512699" y="1294638"/>
                </a:lnTo>
                <a:close/>
              </a:path>
              <a:path w="4724400" h="3512820">
                <a:moveTo>
                  <a:pt x="527812" y="1315085"/>
                </a:moveTo>
                <a:lnTo>
                  <a:pt x="525653" y="1312291"/>
                </a:lnTo>
                <a:lnTo>
                  <a:pt x="523621" y="1309497"/>
                </a:lnTo>
                <a:lnTo>
                  <a:pt x="519557" y="1308989"/>
                </a:lnTo>
                <a:lnTo>
                  <a:pt x="516763" y="1311021"/>
                </a:lnTo>
                <a:lnTo>
                  <a:pt x="513969" y="1313180"/>
                </a:lnTo>
                <a:lnTo>
                  <a:pt x="513461" y="1317117"/>
                </a:lnTo>
                <a:lnTo>
                  <a:pt x="515493" y="1319911"/>
                </a:lnTo>
                <a:lnTo>
                  <a:pt x="517652" y="1322705"/>
                </a:lnTo>
                <a:lnTo>
                  <a:pt x="521589" y="1323340"/>
                </a:lnTo>
                <a:lnTo>
                  <a:pt x="524383" y="1321181"/>
                </a:lnTo>
                <a:lnTo>
                  <a:pt x="527177" y="1319149"/>
                </a:lnTo>
                <a:lnTo>
                  <a:pt x="527812" y="1315085"/>
                </a:lnTo>
                <a:close/>
              </a:path>
              <a:path w="4724400" h="3512820">
                <a:moveTo>
                  <a:pt x="542798" y="1335532"/>
                </a:moveTo>
                <a:lnTo>
                  <a:pt x="540766" y="1332738"/>
                </a:lnTo>
                <a:lnTo>
                  <a:pt x="538607" y="1329944"/>
                </a:lnTo>
                <a:lnTo>
                  <a:pt x="534670" y="1329436"/>
                </a:lnTo>
                <a:lnTo>
                  <a:pt x="531876" y="1331468"/>
                </a:lnTo>
                <a:lnTo>
                  <a:pt x="529082" y="1333627"/>
                </a:lnTo>
                <a:lnTo>
                  <a:pt x="528447" y="1337564"/>
                </a:lnTo>
                <a:lnTo>
                  <a:pt x="530606" y="1340358"/>
                </a:lnTo>
                <a:lnTo>
                  <a:pt x="532638" y="1343152"/>
                </a:lnTo>
                <a:lnTo>
                  <a:pt x="536702" y="1343787"/>
                </a:lnTo>
                <a:lnTo>
                  <a:pt x="539496" y="1341628"/>
                </a:lnTo>
                <a:lnTo>
                  <a:pt x="542290" y="1339596"/>
                </a:lnTo>
                <a:lnTo>
                  <a:pt x="542798" y="1335532"/>
                </a:lnTo>
                <a:close/>
              </a:path>
              <a:path w="4724400" h="3512820">
                <a:moveTo>
                  <a:pt x="557911" y="1355979"/>
                </a:moveTo>
                <a:lnTo>
                  <a:pt x="555879" y="1353185"/>
                </a:lnTo>
                <a:lnTo>
                  <a:pt x="553720" y="1350391"/>
                </a:lnTo>
                <a:lnTo>
                  <a:pt x="549783" y="1349883"/>
                </a:lnTo>
                <a:lnTo>
                  <a:pt x="546989" y="1351915"/>
                </a:lnTo>
                <a:lnTo>
                  <a:pt x="544068" y="1354074"/>
                </a:lnTo>
                <a:lnTo>
                  <a:pt x="543560" y="1358011"/>
                </a:lnTo>
                <a:lnTo>
                  <a:pt x="545719" y="1360805"/>
                </a:lnTo>
                <a:lnTo>
                  <a:pt x="547751" y="1363599"/>
                </a:lnTo>
                <a:lnTo>
                  <a:pt x="551815" y="1364234"/>
                </a:lnTo>
                <a:lnTo>
                  <a:pt x="554609" y="1362075"/>
                </a:lnTo>
                <a:lnTo>
                  <a:pt x="557403" y="1360043"/>
                </a:lnTo>
                <a:lnTo>
                  <a:pt x="557911" y="1355979"/>
                </a:lnTo>
                <a:close/>
              </a:path>
              <a:path w="4724400" h="3512820">
                <a:moveTo>
                  <a:pt x="573024" y="1376553"/>
                </a:moveTo>
                <a:lnTo>
                  <a:pt x="570865" y="1373632"/>
                </a:lnTo>
                <a:lnTo>
                  <a:pt x="568833" y="1370838"/>
                </a:lnTo>
                <a:lnTo>
                  <a:pt x="564769" y="1370330"/>
                </a:lnTo>
                <a:lnTo>
                  <a:pt x="561975" y="1372362"/>
                </a:lnTo>
                <a:lnTo>
                  <a:pt x="559181" y="1374521"/>
                </a:lnTo>
                <a:lnTo>
                  <a:pt x="558673" y="1378458"/>
                </a:lnTo>
                <a:lnTo>
                  <a:pt x="560705" y="1381252"/>
                </a:lnTo>
                <a:lnTo>
                  <a:pt x="562864" y="1384173"/>
                </a:lnTo>
                <a:lnTo>
                  <a:pt x="566801" y="1384681"/>
                </a:lnTo>
                <a:lnTo>
                  <a:pt x="569595" y="1382522"/>
                </a:lnTo>
                <a:lnTo>
                  <a:pt x="572389" y="1380490"/>
                </a:lnTo>
                <a:lnTo>
                  <a:pt x="573024" y="1376553"/>
                </a:lnTo>
                <a:close/>
              </a:path>
              <a:path w="4724400" h="3512820">
                <a:moveTo>
                  <a:pt x="588137" y="1397000"/>
                </a:moveTo>
                <a:lnTo>
                  <a:pt x="585978" y="1394206"/>
                </a:lnTo>
                <a:lnTo>
                  <a:pt x="583819" y="1391285"/>
                </a:lnTo>
                <a:lnTo>
                  <a:pt x="579882" y="1390777"/>
                </a:lnTo>
                <a:lnTo>
                  <a:pt x="577088" y="1392936"/>
                </a:lnTo>
                <a:lnTo>
                  <a:pt x="574294" y="1394968"/>
                </a:lnTo>
                <a:lnTo>
                  <a:pt x="573659" y="1398905"/>
                </a:lnTo>
                <a:lnTo>
                  <a:pt x="575818" y="1401826"/>
                </a:lnTo>
                <a:lnTo>
                  <a:pt x="577977" y="1404620"/>
                </a:lnTo>
                <a:lnTo>
                  <a:pt x="581914" y="1405128"/>
                </a:lnTo>
                <a:lnTo>
                  <a:pt x="584708" y="1403096"/>
                </a:lnTo>
                <a:lnTo>
                  <a:pt x="587502" y="1400937"/>
                </a:lnTo>
                <a:lnTo>
                  <a:pt x="588137" y="1397000"/>
                </a:lnTo>
                <a:close/>
              </a:path>
              <a:path w="4724400" h="3512820">
                <a:moveTo>
                  <a:pt x="603123" y="1417447"/>
                </a:moveTo>
                <a:lnTo>
                  <a:pt x="601091" y="1414653"/>
                </a:lnTo>
                <a:lnTo>
                  <a:pt x="598932" y="1411859"/>
                </a:lnTo>
                <a:lnTo>
                  <a:pt x="594995" y="1411224"/>
                </a:lnTo>
                <a:lnTo>
                  <a:pt x="592201" y="1413256"/>
                </a:lnTo>
                <a:lnTo>
                  <a:pt x="589407" y="1415415"/>
                </a:lnTo>
                <a:lnTo>
                  <a:pt x="588772" y="1419352"/>
                </a:lnTo>
                <a:lnTo>
                  <a:pt x="590804" y="1422146"/>
                </a:lnTo>
                <a:lnTo>
                  <a:pt x="590931" y="1422146"/>
                </a:lnTo>
                <a:lnTo>
                  <a:pt x="592963" y="1425067"/>
                </a:lnTo>
                <a:lnTo>
                  <a:pt x="596900" y="1425575"/>
                </a:lnTo>
                <a:lnTo>
                  <a:pt x="599694" y="1423543"/>
                </a:lnTo>
                <a:lnTo>
                  <a:pt x="602615" y="1421384"/>
                </a:lnTo>
                <a:lnTo>
                  <a:pt x="603123" y="1417447"/>
                </a:lnTo>
                <a:close/>
              </a:path>
              <a:path w="4724400" h="3512820">
                <a:moveTo>
                  <a:pt x="618236" y="1437894"/>
                </a:moveTo>
                <a:lnTo>
                  <a:pt x="616204" y="1435100"/>
                </a:lnTo>
                <a:lnTo>
                  <a:pt x="614045" y="1432306"/>
                </a:lnTo>
                <a:lnTo>
                  <a:pt x="610108" y="1431671"/>
                </a:lnTo>
                <a:lnTo>
                  <a:pt x="607314" y="1433830"/>
                </a:lnTo>
                <a:lnTo>
                  <a:pt x="604393" y="1435862"/>
                </a:lnTo>
                <a:lnTo>
                  <a:pt x="603885" y="1439799"/>
                </a:lnTo>
                <a:lnTo>
                  <a:pt x="605917" y="1442593"/>
                </a:lnTo>
                <a:lnTo>
                  <a:pt x="605917" y="1442720"/>
                </a:lnTo>
                <a:lnTo>
                  <a:pt x="608076" y="1445514"/>
                </a:lnTo>
                <a:lnTo>
                  <a:pt x="612013" y="1446022"/>
                </a:lnTo>
                <a:lnTo>
                  <a:pt x="617601" y="1441958"/>
                </a:lnTo>
                <a:lnTo>
                  <a:pt x="618236" y="1437894"/>
                </a:lnTo>
                <a:close/>
              </a:path>
              <a:path w="4724400" h="3512820">
                <a:moveTo>
                  <a:pt x="633349" y="1458341"/>
                </a:moveTo>
                <a:lnTo>
                  <a:pt x="631190" y="1455547"/>
                </a:lnTo>
                <a:lnTo>
                  <a:pt x="629158" y="1452753"/>
                </a:lnTo>
                <a:lnTo>
                  <a:pt x="625094" y="1452118"/>
                </a:lnTo>
                <a:lnTo>
                  <a:pt x="622300" y="1454277"/>
                </a:lnTo>
                <a:lnTo>
                  <a:pt x="619506" y="1456309"/>
                </a:lnTo>
                <a:lnTo>
                  <a:pt x="618871" y="1460246"/>
                </a:lnTo>
                <a:lnTo>
                  <a:pt x="621030" y="1463167"/>
                </a:lnTo>
                <a:lnTo>
                  <a:pt x="623062" y="1465961"/>
                </a:lnTo>
                <a:lnTo>
                  <a:pt x="627126" y="1466469"/>
                </a:lnTo>
                <a:lnTo>
                  <a:pt x="632714" y="1462405"/>
                </a:lnTo>
                <a:lnTo>
                  <a:pt x="633349" y="1458341"/>
                </a:lnTo>
                <a:close/>
              </a:path>
              <a:path w="4724400" h="3512820">
                <a:moveTo>
                  <a:pt x="648335" y="1478788"/>
                </a:moveTo>
                <a:lnTo>
                  <a:pt x="646303" y="1475994"/>
                </a:lnTo>
                <a:lnTo>
                  <a:pt x="644144" y="1473200"/>
                </a:lnTo>
                <a:lnTo>
                  <a:pt x="640207" y="1472565"/>
                </a:lnTo>
                <a:lnTo>
                  <a:pt x="637413" y="1474724"/>
                </a:lnTo>
                <a:lnTo>
                  <a:pt x="634619" y="1476756"/>
                </a:lnTo>
                <a:lnTo>
                  <a:pt x="633984" y="1480693"/>
                </a:lnTo>
                <a:lnTo>
                  <a:pt x="636143" y="1483614"/>
                </a:lnTo>
                <a:lnTo>
                  <a:pt x="638175" y="1486408"/>
                </a:lnTo>
                <a:lnTo>
                  <a:pt x="642112" y="1487043"/>
                </a:lnTo>
                <a:lnTo>
                  <a:pt x="645033" y="1484884"/>
                </a:lnTo>
                <a:lnTo>
                  <a:pt x="647827" y="1482852"/>
                </a:lnTo>
                <a:lnTo>
                  <a:pt x="648335" y="1478788"/>
                </a:lnTo>
                <a:close/>
              </a:path>
              <a:path w="4724400" h="3512820">
                <a:moveTo>
                  <a:pt x="663448" y="1499235"/>
                </a:moveTo>
                <a:lnTo>
                  <a:pt x="661416" y="1496441"/>
                </a:lnTo>
                <a:lnTo>
                  <a:pt x="659257" y="1493647"/>
                </a:lnTo>
                <a:lnTo>
                  <a:pt x="655320" y="1493012"/>
                </a:lnTo>
                <a:lnTo>
                  <a:pt x="652526" y="1495171"/>
                </a:lnTo>
                <a:lnTo>
                  <a:pt x="649605" y="1497203"/>
                </a:lnTo>
                <a:lnTo>
                  <a:pt x="649097" y="1501267"/>
                </a:lnTo>
                <a:lnTo>
                  <a:pt x="651129" y="1504061"/>
                </a:lnTo>
                <a:lnTo>
                  <a:pt x="653288" y="1506855"/>
                </a:lnTo>
                <a:lnTo>
                  <a:pt x="657225" y="1507490"/>
                </a:lnTo>
                <a:lnTo>
                  <a:pt x="660019" y="1505331"/>
                </a:lnTo>
                <a:lnTo>
                  <a:pt x="662813" y="1503299"/>
                </a:lnTo>
                <a:lnTo>
                  <a:pt x="663448" y="1499235"/>
                </a:lnTo>
                <a:close/>
              </a:path>
              <a:path w="4724400" h="3512820">
                <a:moveTo>
                  <a:pt x="678561" y="1519809"/>
                </a:moveTo>
                <a:lnTo>
                  <a:pt x="676402" y="1516888"/>
                </a:lnTo>
                <a:lnTo>
                  <a:pt x="674370" y="1514094"/>
                </a:lnTo>
                <a:lnTo>
                  <a:pt x="670433" y="1513459"/>
                </a:lnTo>
                <a:lnTo>
                  <a:pt x="667512" y="1515618"/>
                </a:lnTo>
                <a:lnTo>
                  <a:pt x="664718" y="1517650"/>
                </a:lnTo>
                <a:lnTo>
                  <a:pt x="664210" y="1521714"/>
                </a:lnTo>
                <a:lnTo>
                  <a:pt x="668274" y="1527302"/>
                </a:lnTo>
                <a:lnTo>
                  <a:pt x="672338" y="1527937"/>
                </a:lnTo>
                <a:lnTo>
                  <a:pt x="675132" y="1525778"/>
                </a:lnTo>
                <a:lnTo>
                  <a:pt x="677926" y="1523746"/>
                </a:lnTo>
                <a:lnTo>
                  <a:pt x="678561" y="1519809"/>
                </a:lnTo>
                <a:close/>
              </a:path>
              <a:path w="4724400" h="3512820">
                <a:moveTo>
                  <a:pt x="693674" y="1540256"/>
                </a:moveTo>
                <a:lnTo>
                  <a:pt x="691515" y="1537335"/>
                </a:lnTo>
                <a:lnTo>
                  <a:pt x="689483" y="1534541"/>
                </a:lnTo>
                <a:lnTo>
                  <a:pt x="685419" y="1534033"/>
                </a:lnTo>
                <a:lnTo>
                  <a:pt x="679831" y="1538097"/>
                </a:lnTo>
                <a:lnTo>
                  <a:pt x="679196" y="1542161"/>
                </a:lnTo>
                <a:lnTo>
                  <a:pt x="681355" y="1544955"/>
                </a:lnTo>
                <a:lnTo>
                  <a:pt x="683387" y="1547749"/>
                </a:lnTo>
                <a:lnTo>
                  <a:pt x="687324" y="1548384"/>
                </a:lnTo>
                <a:lnTo>
                  <a:pt x="690245" y="1546225"/>
                </a:lnTo>
                <a:lnTo>
                  <a:pt x="693039" y="1544193"/>
                </a:lnTo>
                <a:lnTo>
                  <a:pt x="693674" y="1540256"/>
                </a:lnTo>
                <a:close/>
              </a:path>
              <a:path w="4724400" h="3512820">
                <a:moveTo>
                  <a:pt x="708660" y="1560703"/>
                </a:moveTo>
                <a:lnTo>
                  <a:pt x="706628" y="1557909"/>
                </a:lnTo>
                <a:lnTo>
                  <a:pt x="706628" y="1557782"/>
                </a:lnTo>
                <a:lnTo>
                  <a:pt x="704469" y="1554988"/>
                </a:lnTo>
                <a:lnTo>
                  <a:pt x="700532" y="1554480"/>
                </a:lnTo>
                <a:lnTo>
                  <a:pt x="694944" y="1558544"/>
                </a:lnTo>
                <a:lnTo>
                  <a:pt x="694309" y="1562608"/>
                </a:lnTo>
                <a:lnTo>
                  <a:pt x="696341" y="1565402"/>
                </a:lnTo>
                <a:lnTo>
                  <a:pt x="698500" y="1568196"/>
                </a:lnTo>
                <a:lnTo>
                  <a:pt x="702437" y="1568831"/>
                </a:lnTo>
                <a:lnTo>
                  <a:pt x="705231" y="1566672"/>
                </a:lnTo>
                <a:lnTo>
                  <a:pt x="708152" y="1564640"/>
                </a:lnTo>
                <a:lnTo>
                  <a:pt x="708660" y="1560703"/>
                </a:lnTo>
                <a:close/>
              </a:path>
              <a:path w="4724400" h="3512820">
                <a:moveTo>
                  <a:pt x="723773" y="1581150"/>
                </a:moveTo>
                <a:lnTo>
                  <a:pt x="721614" y="1578356"/>
                </a:lnTo>
                <a:lnTo>
                  <a:pt x="719582" y="1575435"/>
                </a:lnTo>
                <a:lnTo>
                  <a:pt x="715645" y="1574927"/>
                </a:lnTo>
                <a:lnTo>
                  <a:pt x="712724" y="1576959"/>
                </a:lnTo>
                <a:lnTo>
                  <a:pt x="709930" y="1579118"/>
                </a:lnTo>
                <a:lnTo>
                  <a:pt x="709422" y="1583055"/>
                </a:lnTo>
                <a:lnTo>
                  <a:pt x="711454" y="1585849"/>
                </a:lnTo>
                <a:lnTo>
                  <a:pt x="713613" y="1588643"/>
                </a:lnTo>
                <a:lnTo>
                  <a:pt x="717550" y="1589278"/>
                </a:lnTo>
                <a:lnTo>
                  <a:pt x="720344" y="1587246"/>
                </a:lnTo>
                <a:lnTo>
                  <a:pt x="723138" y="1585087"/>
                </a:lnTo>
                <a:lnTo>
                  <a:pt x="723773" y="1581150"/>
                </a:lnTo>
                <a:close/>
              </a:path>
              <a:path w="4724400" h="3512820">
                <a:moveTo>
                  <a:pt x="738886" y="1601597"/>
                </a:moveTo>
                <a:lnTo>
                  <a:pt x="736727" y="1598803"/>
                </a:lnTo>
                <a:lnTo>
                  <a:pt x="734695" y="1595882"/>
                </a:lnTo>
                <a:lnTo>
                  <a:pt x="730631" y="1595374"/>
                </a:lnTo>
                <a:lnTo>
                  <a:pt x="727837" y="1597406"/>
                </a:lnTo>
                <a:lnTo>
                  <a:pt x="725043" y="1599565"/>
                </a:lnTo>
                <a:lnTo>
                  <a:pt x="724408" y="1603502"/>
                </a:lnTo>
                <a:lnTo>
                  <a:pt x="726567" y="1606296"/>
                </a:lnTo>
                <a:lnTo>
                  <a:pt x="728599" y="1609090"/>
                </a:lnTo>
                <a:lnTo>
                  <a:pt x="732663" y="1609725"/>
                </a:lnTo>
                <a:lnTo>
                  <a:pt x="735457" y="1607693"/>
                </a:lnTo>
                <a:lnTo>
                  <a:pt x="738251" y="1605534"/>
                </a:lnTo>
                <a:lnTo>
                  <a:pt x="738886" y="1601597"/>
                </a:lnTo>
                <a:close/>
              </a:path>
              <a:path w="4724400" h="3512820">
                <a:moveTo>
                  <a:pt x="753872" y="1622044"/>
                </a:moveTo>
                <a:lnTo>
                  <a:pt x="751840" y="1619250"/>
                </a:lnTo>
                <a:lnTo>
                  <a:pt x="749681" y="1616456"/>
                </a:lnTo>
                <a:lnTo>
                  <a:pt x="745744" y="1615821"/>
                </a:lnTo>
                <a:lnTo>
                  <a:pt x="742950" y="1617853"/>
                </a:lnTo>
                <a:lnTo>
                  <a:pt x="740156" y="1620012"/>
                </a:lnTo>
                <a:lnTo>
                  <a:pt x="739521" y="1623949"/>
                </a:lnTo>
                <a:lnTo>
                  <a:pt x="741553" y="1626743"/>
                </a:lnTo>
                <a:lnTo>
                  <a:pt x="741680" y="1626743"/>
                </a:lnTo>
                <a:lnTo>
                  <a:pt x="743712" y="1629664"/>
                </a:lnTo>
                <a:lnTo>
                  <a:pt x="747649" y="1630172"/>
                </a:lnTo>
                <a:lnTo>
                  <a:pt x="750443" y="1628140"/>
                </a:lnTo>
                <a:lnTo>
                  <a:pt x="753364" y="1625981"/>
                </a:lnTo>
                <a:lnTo>
                  <a:pt x="753872" y="1622044"/>
                </a:lnTo>
                <a:close/>
              </a:path>
              <a:path w="4724400" h="3512820">
                <a:moveTo>
                  <a:pt x="768985" y="1642491"/>
                </a:moveTo>
                <a:lnTo>
                  <a:pt x="766953" y="1639697"/>
                </a:lnTo>
                <a:lnTo>
                  <a:pt x="764794" y="1636903"/>
                </a:lnTo>
                <a:lnTo>
                  <a:pt x="760857" y="1636268"/>
                </a:lnTo>
                <a:lnTo>
                  <a:pt x="758063" y="1638300"/>
                </a:lnTo>
                <a:lnTo>
                  <a:pt x="755142" y="1640459"/>
                </a:lnTo>
                <a:lnTo>
                  <a:pt x="754634" y="1644396"/>
                </a:lnTo>
                <a:lnTo>
                  <a:pt x="756666" y="1647190"/>
                </a:lnTo>
                <a:lnTo>
                  <a:pt x="758825" y="1650111"/>
                </a:lnTo>
                <a:lnTo>
                  <a:pt x="762762" y="1650619"/>
                </a:lnTo>
                <a:lnTo>
                  <a:pt x="765556" y="1648587"/>
                </a:lnTo>
                <a:lnTo>
                  <a:pt x="768350" y="1646428"/>
                </a:lnTo>
                <a:lnTo>
                  <a:pt x="768985" y="1642491"/>
                </a:lnTo>
                <a:close/>
              </a:path>
              <a:path w="4724400" h="3512820">
                <a:moveTo>
                  <a:pt x="784098" y="1662938"/>
                </a:moveTo>
                <a:lnTo>
                  <a:pt x="781939" y="1660144"/>
                </a:lnTo>
                <a:lnTo>
                  <a:pt x="779907" y="1657350"/>
                </a:lnTo>
                <a:lnTo>
                  <a:pt x="775843" y="1656715"/>
                </a:lnTo>
                <a:lnTo>
                  <a:pt x="773049" y="1658874"/>
                </a:lnTo>
                <a:lnTo>
                  <a:pt x="770255" y="1660906"/>
                </a:lnTo>
                <a:lnTo>
                  <a:pt x="769620" y="1664843"/>
                </a:lnTo>
                <a:lnTo>
                  <a:pt x="771779" y="1667637"/>
                </a:lnTo>
                <a:lnTo>
                  <a:pt x="771779" y="1667764"/>
                </a:lnTo>
                <a:lnTo>
                  <a:pt x="773811" y="1670558"/>
                </a:lnTo>
                <a:lnTo>
                  <a:pt x="777875" y="1671066"/>
                </a:lnTo>
                <a:lnTo>
                  <a:pt x="783463" y="1667002"/>
                </a:lnTo>
                <a:lnTo>
                  <a:pt x="784098" y="1662938"/>
                </a:lnTo>
                <a:close/>
              </a:path>
              <a:path w="4724400" h="3512820">
                <a:moveTo>
                  <a:pt x="799084" y="1683385"/>
                </a:moveTo>
                <a:lnTo>
                  <a:pt x="797052" y="1680591"/>
                </a:lnTo>
                <a:lnTo>
                  <a:pt x="794893" y="1677797"/>
                </a:lnTo>
                <a:lnTo>
                  <a:pt x="790956" y="1677162"/>
                </a:lnTo>
                <a:lnTo>
                  <a:pt x="788162" y="1679321"/>
                </a:lnTo>
                <a:lnTo>
                  <a:pt x="785368" y="1681353"/>
                </a:lnTo>
                <a:lnTo>
                  <a:pt x="784733" y="1685290"/>
                </a:lnTo>
                <a:lnTo>
                  <a:pt x="786892" y="1688211"/>
                </a:lnTo>
                <a:lnTo>
                  <a:pt x="788924" y="1691005"/>
                </a:lnTo>
                <a:lnTo>
                  <a:pt x="792861" y="1691513"/>
                </a:lnTo>
                <a:lnTo>
                  <a:pt x="795782" y="1689481"/>
                </a:lnTo>
                <a:lnTo>
                  <a:pt x="798576" y="1687449"/>
                </a:lnTo>
                <a:lnTo>
                  <a:pt x="799084" y="1683385"/>
                </a:lnTo>
                <a:close/>
              </a:path>
              <a:path w="4724400" h="3512820">
                <a:moveTo>
                  <a:pt x="814197" y="1703832"/>
                </a:moveTo>
                <a:lnTo>
                  <a:pt x="812165" y="1701038"/>
                </a:lnTo>
                <a:lnTo>
                  <a:pt x="810006" y="1698244"/>
                </a:lnTo>
                <a:lnTo>
                  <a:pt x="806069" y="1697609"/>
                </a:lnTo>
                <a:lnTo>
                  <a:pt x="803275" y="1699768"/>
                </a:lnTo>
                <a:lnTo>
                  <a:pt x="800354" y="1701800"/>
                </a:lnTo>
                <a:lnTo>
                  <a:pt x="799846" y="1705737"/>
                </a:lnTo>
                <a:lnTo>
                  <a:pt x="801878" y="1708658"/>
                </a:lnTo>
                <a:lnTo>
                  <a:pt x="804037" y="1711452"/>
                </a:lnTo>
                <a:lnTo>
                  <a:pt x="807974" y="1712087"/>
                </a:lnTo>
                <a:lnTo>
                  <a:pt x="810768" y="1709928"/>
                </a:lnTo>
                <a:lnTo>
                  <a:pt x="813562" y="1707896"/>
                </a:lnTo>
                <a:lnTo>
                  <a:pt x="814197" y="1703832"/>
                </a:lnTo>
                <a:close/>
              </a:path>
              <a:path w="4724400" h="3512820">
                <a:moveTo>
                  <a:pt x="829310" y="1724279"/>
                </a:moveTo>
                <a:lnTo>
                  <a:pt x="827151" y="1721485"/>
                </a:lnTo>
                <a:lnTo>
                  <a:pt x="825119" y="1718691"/>
                </a:lnTo>
                <a:lnTo>
                  <a:pt x="821182" y="1718056"/>
                </a:lnTo>
                <a:lnTo>
                  <a:pt x="818261" y="1720215"/>
                </a:lnTo>
                <a:lnTo>
                  <a:pt x="815467" y="1722247"/>
                </a:lnTo>
                <a:lnTo>
                  <a:pt x="814959" y="1726311"/>
                </a:lnTo>
                <a:lnTo>
                  <a:pt x="819023" y="1731899"/>
                </a:lnTo>
                <a:lnTo>
                  <a:pt x="823087" y="1732534"/>
                </a:lnTo>
                <a:lnTo>
                  <a:pt x="825881" y="1730375"/>
                </a:lnTo>
                <a:lnTo>
                  <a:pt x="828675" y="1728343"/>
                </a:lnTo>
                <a:lnTo>
                  <a:pt x="829310" y="1724279"/>
                </a:lnTo>
                <a:close/>
              </a:path>
              <a:path w="4724400" h="3512820">
                <a:moveTo>
                  <a:pt x="844423" y="1744853"/>
                </a:moveTo>
                <a:lnTo>
                  <a:pt x="842264" y="1741932"/>
                </a:lnTo>
                <a:lnTo>
                  <a:pt x="840232" y="1739138"/>
                </a:lnTo>
                <a:lnTo>
                  <a:pt x="836168" y="1738503"/>
                </a:lnTo>
                <a:lnTo>
                  <a:pt x="833374" y="1740662"/>
                </a:lnTo>
                <a:lnTo>
                  <a:pt x="830580" y="1742694"/>
                </a:lnTo>
                <a:lnTo>
                  <a:pt x="829945" y="1746758"/>
                </a:lnTo>
                <a:lnTo>
                  <a:pt x="832104" y="1749552"/>
                </a:lnTo>
                <a:lnTo>
                  <a:pt x="834136" y="1752346"/>
                </a:lnTo>
                <a:lnTo>
                  <a:pt x="838073" y="1752981"/>
                </a:lnTo>
                <a:lnTo>
                  <a:pt x="840994" y="1750822"/>
                </a:lnTo>
                <a:lnTo>
                  <a:pt x="843788" y="1748790"/>
                </a:lnTo>
                <a:lnTo>
                  <a:pt x="844423" y="1744853"/>
                </a:lnTo>
                <a:close/>
              </a:path>
              <a:path w="4724400" h="3512820">
                <a:moveTo>
                  <a:pt x="859409" y="1765300"/>
                </a:moveTo>
                <a:lnTo>
                  <a:pt x="857377" y="1762379"/>
                </a:lnTo>
                <a:lnTo>
                  <a:pt x="855218" y="1759585"/>
                </a:lnTo>
                <a:lnTo>
                  <a:pt x="851281" y="1759077"/>
                </a:lnTo>
                <a:lnTo>
                  <a:pt x="845693" y="1763141"/>
                </a:lnTo>
                <a:lnTo>
                  <a:pt x="845058" y="1767205"/>
                </a:lnTo>
                <a:lnTo>
                  <a:pt x="847090" y="1769999"/>
                </a:lnTo>
                <a:lnTo>
                  <a:pt x="849249" y="1772793"/>
                </a:lnTo>
                <a:lnTo>
                  <a:pt x="853186" y="1773428"/>
                </a:lnTo>
                <a:lnTo>
                  <a:pt x="855980" y="1771269"/>
                </a:lnTo>
                <a:lnTo>
                  <a:pt x="858901" y="1769237"/>
                </a:lnTo>
                <a:lnTo>
                  <a:pt x="859409" y="1765300"/>
                </a:lnTo>
                <a:close/>
              </a:path>
              <a:path w="4724400" h="3512820">
                <a:moveTo>
                  <a:pt x="874522" y="1785747"/>
                </a:moveTo>
                <a:lnTo>
                  <a:pt x="872363" y="1782953"/>
                </a:lnTo>
                <a:lnTo>
                  <a:pt x="872363" y="1782826"/>
                </a:lnTo>
                <a:lnTo>
                  <a:pt x="870331" y="1780032"/>
                </a:lnTo>
                <a:lnTo>
                  <a:pt x="866394" y="1779524"/>
                </a:lnTo>
                <a:lnTo>
                  <a:pt x="863473" y="1781556"/>
                </a:lnTo>
                <a:lnTo>
                  <a:pt x="860679" y="1783715"/>
                </a:lnTo>
                <a:lnTo>
                  <a:pt x="860171" y="1787652"/>
                </a:lnTo>
                <a:lnTo>
                  <a:pt x="862203" y="1790446"/>
                </a:lnTo>
                <a:lnTo>
                  <a:pt x="864362" y="1793240"/>
                </a:lnTo>
                <a:lnTo>
                  <a:pt x="868299" y="1793875"/>
                </a:lnTo>
                <a:lnTo>
                  <a:pt x="871093" y="1791843"/>
                </a:lnTo>
                <a:lnTo>
                  <a:pt x="873887" y="1789684"/>
                </a:lnTo>
                <a:lnTo>
                  <a:pt x="874522" y="1785747"/>
                </a:lnTo>
                <a:close/>
              </a:path>
              <a:path w="4724400" h="3512820">
                <a:moveTo>
                  <a:pt x="889635" y="1806194"/>
                </a:moveTo>
                <a:lnTo>
                  <a:pt x="887476" y="1803400"/>
                </a:lnTo>
                <a:lnTo>
                  <a:pt x="885444" y="1800479"/>
                </a:lnTo>
                <a:lnTo>
                  <a:pt x="881380" y="1799971"/>
                </a:lnTo>
                <a:lnTo>
                  <a:pt x="878586" y="1802003"/>
                </a:lnTo>
                <a:lnTo>
                  <a:pt x="875792" y="1804162"/>
                </a:lnTo>
                <a:lnTo>
                  <a:pt x="875157" y="1808099"/>
                </a:lnTo>
                <a:lnTo>
                  <a:pt x="877316" y="1810893"/>
                </a:lnTo>
                <a:lnTo>
                  <a:pt x="879348" y="1813687"/>
                </a:lnTo>
                <a:lnTo>
                  <a:pt x="883412" y="1814322"/>
                </a:lnTo>
                <a:lnTo>
                  <a:pt x="886206" y="1812290"/>
                </a:lnTo>
                <a:lnTo>
                  <a:pt x="889000" y="1810131"/>
                </a:lnTo>
                <a:lnTo>
                  <a:pt x="889635" y="1806194"/>
                </a:lnTo>
                <a:close/>
              </a:path>
              <a:path w="4724400" h="3512820">
                <a:moveTo>
                  <a:pt x="904621" y="1826641"/>
                </a:moveTo>
                <a:lnTo>
                  <a:pt x="902589" y="1823847"/>
                </a:lnTo>
                <a:lnTo>
                  <a:pt x="900430" y="1820926"/>
                </a:lnTo>
                <a:lnTo>
                  <a:pt x="896493" y="1820418"/>
                </a:lnTo>
                <a:lnTo>
                  <a:pt x="893699" y="1822450"/>
                </a:lnTo>
                <a:lnTo>
                  <a:pt x="890905" y="1824609"/>
                </a:lnTo>
                <a:lnTo>
                  <a:pt x="890270" y="1828546"/>
                </a:lnTo>
                <a:lnTo>
                  <a:pt x="892302" y="1831340"/>
                </a:lnTo>
                <a:lnTo>
                  <a:pt x="892429" y="1831340"/>
                </a:lnTo>
                <a:lnTo>
                  <a:pt x="894461" y="1834134"/>
                </a:lnTo>
                <a:lnTo>
                  <a:pt x="898398" y="1834769"/>
                </a:lnTo>
                <a:lnTo>
                  <a:pt x="901192" y="1832737"/>
                </a:lnTo>
                <a:lnTo>
                  <a:pt x="904113" y="1830578"/>
                </a:lnTo>
                <a:lnTo>
                  <a:pt x="904621" y="1826641"/>
                </a:lnTo>
                <a:close/>
              </a:path>
              <a:path w="4724400" h="3512820">
                <a:moveTo>
                  <a:pt x="919734" y="1847088"/>
                </a:moveTo>
                <a:lnTo>
                  <a:pt x="917702" y="1844294"/>
                </a:lnTo>
                <a:lnTo>
                  <a:pt x="915543" y="1841500"/>
                </a:lnTo>
                <a:lnTo>
                  <a:pt x="911606" y="1840865"/>
                </a:lnTo>
                <a:lnTo>
                  <a:pt x="908812" y="1842897"/>
                </a:lnTo>
                <a:lnTo>
                  <a:pt x="905891" y="1845056"/>
                </a:lnTo>
                <a:lnTo>
                  <a:pt x="905383" y="1848993"/>
                </a:lnTo>
                <a:lnTo>
                  <a:pt x="907415" y="1851787"/>
                </a:lnTo>
                <a:lnTo>
                  <a:pt x="909574" y="1854708"/>
                </a:lnTo>
                <a:lnTo>
                  <a:pt x="913511" y="1855216"/>
                </a:lnTo>
                <a:lnTo>
                  <a:pt x="916305" y="1853184"/>
                </a:lnTo>
                <a:lnTo>
                  <a:pt x="919099" y="1851025"/>
                </a:lnTo>
                <a:lnTo>
                  <a:pt x="919734" y="1847088"/>
                </a:lnTo>
                <a:close/>
              </a:path>
              <a:path w="4724400" h="3512820">
                <a:moveTo>
                  <a:pt x="934847" y="1867535"/>
                </a:moveTo>
                <a:lnTo>
                  <a:pt x="932688" y="1864741"/>
                </a:lnTo>
                <a:lnTo>
                  <a:pt x="930656" y="1861947"/>
                </a:lnTo>
                <a:lnTo>
                  <a:pt x="926592" y="1861312"/>
                </a:lnTo>
                <a:lnTo>
                  <a:pt x="923798" y="1863344"/>
                </a:lnTo>
                <a:lnTo>
                  <a:pt x="921004" y="1865503"/>
                </a:lnTo>
                <a:lnTo>
                  <a:pt x="920369" y="1869440"/>
                </a:lnTo>
                <a:lnTo>
                  <a:pt x="922528" y="1872234"/>
                </a:lnTo>
                <a:lnTo>
                  <a:pt x="924560" y="1875155"/>
                </a:lnTo>
                <a:lnTo>
                  <a:pt x="928624" y="1875663"/>
                </a:lnTo>
                <a:lnTo>
                  <a:pt x="931418" y="1873631"/>
                </a:lnTo>
                <a:lnTo>
                  <a:pt x="934212" y="1871472"/>
                </a:lnTo>
                <a:lnTo>
                  <a:pt x="934847" y="1867535"/>
                </a:lnTo>
                <a:close/>
              </a:path>
              <a:path w="4724400" h="3512820">
                <a:moveTo>
                  <a:pt x="949833" y="1887982"/>
                </a:moveTo>
                <a:lnTo>
                  <a:pt x="947801" y="1885188"/>
                </a:lnTo>
                <a:lnTo>
                  <a:pt x="945642" y="1882394"/>
                </a:lnTo>
                <a:lnTo>
                  <a:pt x="941705" y="1881759"/>
                </a:lnTo>
                <a:lnTo>
                  <a:pt x="938911" y="1883918"/>
                </a:lnTo>
                <a:lnTo>
                  <a:pt x="936117" y="1885950"/>
                </a:lnTo>
                <a:lnTo>
                  <a:pt x="935482" y="1889887"/>
                </a:lnTo>
                <a:lnTo>
                  <a:pt x="937641" y="1892681"/>
                </a:lnTo>
                <a:lnTo>
                  <a:pt x="937641" y="1892808"/>
                </a:lnTo>
                <a:lnTo>
                  <a:pt x="939673" y="1895602"/>
                </a:lnTo>
                <a:lnTo>
                  <a:pt x="943610" y="1896110"/>
                </a:lnTo>
                <a:lnTo>
                  <a:pt x="946531" y="1894078"/>
                </a:lnTo>
                <a:lnTo>
                  <a:pt x="949325" y="1892046"/>
                </a:lnTo>
                <a:lnTo>
                  <a:pt x="949833" y="1887982"/>
                </a:lnTo>
                <a:close/>
              </a:path>
              <a:path w="4724400" h="3512820">
                <a:moveTo>
                  <a:pt x="964946" y="1908429"/>
                </a:moveTo>
                <a:lnTo>
                  <a:pt x="962914" y="1905635"/>
                </a:lnTo>
                <a:lnTo>
                  <a:pt x="960755" y="1902841"/>
                </a:lnTo>
                <a:lnTo>
                  <a:pt x="956818" y="1902206"/>
                </a:lnTo>
                <a:lnTo>
                  <a:pt x="954024" y="1904365"/>
                </a:lnTo>
                <a:lnTo>
                  <a:pt x="951103" y="1906397"/>
                </a:lnTo>
                <a:lnTo>
                  <a:pt x="950595" y="1910334"/>
                </a:lnTo>
                <a:lnTo>
                  <a:pt x="952627" y="1913255"/>
                </a:lnTo>
                <a:lnTo>
                  <a:pt x="954786" y="1916049"/>
                </a:lnTo>
                <a:lnTo>
                  <a:pt x="958723" y="1916557"/>
                </a:lnTo>
                <a:lnTo>
                  <a:pt x="964311" y="1912493"/>
                </a:lnTo>
                <a:lnTo>
                  <a:pt x="964946" y="1908429"/>
                </a:lnTo>
                <a:close/>
              </a:path>
              <a:path w="4724400" h="3512820">
                <a:moveTo>
                  <a:pt x="980059" y="1928876"/>
                </a:moveTo>
                <a:lnTo>
                  <a:pt x="977900" y="1926082"/>
                </a:lnTo>
                <a:lnTo>
                  <a:pt x="975868" y="1923288"/>
                </a:lnTo>
                <a:lnTo>
                  <a:pt x="971931" y="1922653"/>
                </a:lnTo>
                <a:lnTo>
                  <a:pt x="969010" y="1924812"/>
                </a:lnTo>
                <a:lnTo>
                  <a:pt x="966216" y="1926844"/>
                </a:lnTo>
                <a:lnTo>
                  <a:pt x="965708" y="1930781"/>
                </a:lnTo>
                <a:lnTo>
                  <a:pt x="967740" y="1933702"/>
                </a:lnTo>
                <a:lnTo>
                  <a:pt x="969772" y="1936496"/>
                </a:lnTo>
                <a:lnTo>
                  <a:pt x="973836" y="1937131"/>
                </a:lnTo>
                <a:lnTo>
                  <a:pt x="976630" y="1934972"/>
                </a:lnTo>
                <a:lnTo>
                  <a:pt x="979424" y="1932940"/>
                </a:lnTo>
                <a:lnTo>
                  <a:pt x="980059" y="1928876"/>
                </a:lnTo>
                <a:close/>
              </a:path>
              <a:path w="4724400" h="3512820">
                <a:moveTo>
                  <a:pt x="995045" y="1949323"/>
                </a:moveTo>
                <a:lnTo>
                  <a:pt x="990981" y="1943735"/>
                </a:lnTo>
                <a:lnTo>
                  <a:pt x="986917" y="1943100"/>
                </a:lnTo>
                <a:lnTo>
                  <a:pt x="984123" y="1945259"/>
                </a:lnTo>
                <a:lnTo>
                  <a:pt x="981329" y="1947291"/>
                </a:lnTo>
                <a:lnTo>
                  <a:pt x="980694" y="1951355"/>
                </a:lnTo>
                <a:lnTo>
                  <a:pt x="982853" y="1954149"/>
                </a:lnTo>
                <a:lnTo>
                  <a:pt x="984885" y="1956943"/>
                </a:lnTo>
                <a:lnTo>
                  <a:pt x="988822" y="1957578"/>
                </a:lnTo>
                <a:lnTo>
                  <a:pt x="991743" y="1955419"/>
                </a:lnTo>
                <a:lnTo>
                  <a:pt x="994537" y="1953387"/>
                </a:lnTo>
                <a:lnTo>
                  <a:pt x="995045" y="1949323"/>
                </a:lnTo>
                <a:close/>
              </a:path>
              <a:path w="4724400" h="3512820">
                <a:moveTo>
                  <a:pt x="1010158" y="1969897"/>
                </a:moveTo>
                <a:lnTo>
                  <a:pt x="1008126" y="1966976"/>
                </a:lnTo>
                <a:lnTo>
                  <a:pt x="1005967" y="1964182"/>
                </a:lnTo>
                <a:lnTo>
                  <a:pt x="1002030" y="1963547"/>
                </a:lnTo>
                <a:lnTo>
                  <a:pt x="999236" y="1965706"/>
                </a:lnTo>
                <a:lnTo>
                  <a:pt x="996442" y="1967738"/>
                </a:lnTo>
                <a:lnTo>
                  <a:pt x="995807" y="1971802"/>
                </a:lnTo>
                <a:lnTo>
                  <a:pt x="997839" y="1974596"/>
                </a:lnTo>
                <a:lnTo>
                  <a:pt x="999998" y="1977390"/>
                </a:lnTo>
                <a:lnTo>
                  <a:pt x="1003935" y="1978025"/>
                </a:lnTo>
                <a:lnTo>
                  <a:pt x="1006729" y="1975866"/>
                </a:lnTo>
                <a:lnTo>
                  <a:pt x="1009650" y="1973834"/>
                </a:lnTo>
                <a:lnTo>
                  <a:pt x="1010158" y="1969897"/>
                </a:lnTo>
                <a:close/>
              </a:path>
              <a:path w="4724400" h="3512820">
                <a:moveTo>
                  <a:pt x="1025271" y="1990344"/>
                </a:moveTo>
                <a:lnTo>
                  <a:pt x="1023112" y="1987423"/>
                </a:lnTo>
                <a:lnTo>
                  <a:pt x="1021080" y="1984629"/>
                </a:lnTo>
                <a:lnTo>
                  <a:pt x="1017143" y="1984121"/>
                </a:lnTo>
                <a:lnTo>
                  <a:pt x="1014222" y="1986153"/>
                </a:lnTo>
                <a:lnTo>
                  <a:pt x="1011428" y="1988185"/>
                </a:lnTo>
                <a:lnTo>
                  <a:pt x="1010920" y="1992249"/>
                </a:lnTo>
                <a:lnTo>
                  <a:pt x="1012952" y="1995043"/>
                </a:lnTo>
                <a:lnTo>
                  <a:pt x="1015111" y="1997837"/>
                </a:lnTo>
                <a:lnTo>
                  <a:pt x="1019048" y="1998472"/>
                </a:lnTo>
                <a:lnTo>
                  <a:pt x="1021842" y="1996313"/>
                </a:lnTo>
                <a:lnTo>
                  <a:pt x="1024636" y="1994281"/>
                </a:lnTo>
                <a:lnTo>
                  <a:pt x="1025271" y="1990344"/>
                </a:lnTo>
                <a:close/>
              </a:path>
              <a:path w="4724400" h="3512820">
                <a:moveTo>
                  <a:pt x="1040384" y="2010791"/>
                </a:moveTo>
                <a:lnTo>
                  <a:pt x="1038225" y="2007997"/>
                </a:lnTo>
                <a:lnTo>
                  <a:pt x="1038225" y="2007870"/>
                </a:lnTo>
                <a:lnTo>
                  <a:pt x="1036193" y="2005076"/>
                </a:lnTo>
                <a:lnTo>
                  <a:pt x="1032129" y="2004568"/>
                </a:lnTo>
                <a:lnTo>
                  <a:pt x="1029335" y="2006600"/>
                </a:lnTo>
                <a:lnTo>
                  <a:pt x="1026541" y="2008759"/>
                </a:lnTo>
                <a:lnTo>
                  <a:pt x="1025906" y="2012696"/>
                </a:lnTo>
                <a:lnTo>
                  <a:pt x="1028065" y="2015490"/>
                </a:lnTo>
                <a:lnTo>
                  <a:pt x="1030097" y="2018284"/>
                </a:lnTo>
                <a:lnTo>
                  <a:pt x="1034161" y="2018919"/>
                </a:lnTo>
                <a:lnTo>
                  <a:pt x="1036955" y="2016887"/>
                </a:lnTo>
                <a:lnTo>
                  <a:pt x="1039749" y="2014728"/>
                </a:lnTo>
                <a:lnTo>
                  <a:pt x="1040384" y="2010791"/>
                </a:lnTo>
                <a:close/>
              </a:path>
              <a:path w="4724400" h="3512820">
                <a:moveTo>
                  <a:pt x="1055370" y="2031238"/>
                </a:moveTo>
                <a:lnTo>
                  <a:pt x="1053338" y="2028444"/>
                </a:lnTo>
                <a:lnTo>
                  <a:pt x="1051179" y="2025523"/>
                </a:lnTo>
                <a:lnTo>
                  <a:pt x="1047242" y="2025015"/>
                </a:lnTo>
                <a:lnTo>
                  <a:pt x="1044448" y="2027047"/>
                </a:lnTo>
                <a:lnTo>
                  <a:pt x="1041654" y="2029206"/>
                </a:lnTo>
                <a:lnTo>
                  <a:pt x="1041019" y="2033143"/>
                </a:lnTo>
                <a:lnTo>
                  <a:pt x="1043051" y="2035937"/>
                </a:lnTo>
                <a:lnTo>
                  <a:pt x="1045210" y="2038731"/>
                </a:lnTo>
                <a:lnTo>
                  <a:pt x="1049147" y="2039366"/>
                </a:lnTo>
                <a:lnTo>
                  <a:pt x="1051941" y="2037334"/>
                </a:lnTo>
                <a:lnTo>
                  <a:pt x="1054862" y="2035175"/>
                </a:lnTo>
                <a:lnTo>
                  <a:pt x="1055370" y="2031238"/>
                </a:lnTo>
                <a:close/>
              </a:path>
              <a:path w="4724400" h="3512820">
                <a:moveTo>
                  <a:pt x="1070483" y="2051685"/>
                </a:moveTo>
                <a:lnTo>
                  <a:pt x="1068451" y="2048891"/>
                </a:lnTo>
                <a:lnTo>
                  <a:pt x="1068324" y="2048891"/>
                </a:lnTo>
                <a:lnTo>
                  <a:pt x="1066292" y="2045970"/>
                </a:lnTo>
                <a:lnTo>
                  <a:pt x="1062355" y="2045462"/>
                </a:lnTo>
                <a:lnTo>
                  <a:pt x="1059561" y="2047494"/>
                </a:lnTo>
                <a:lnTo>
                  <a:pt x="1056640" y="2049653"/>
                </a:lnTo>
                <a:lnTo>
                  <a:pt x="1056132" y="2053590"/>
                </a:lnTo>
                <a:lnTo>
                  <a:pt x="1058164" y="2056384"/>
                </a:lnTo>
                <a:lnTo>
                  <a:pt x="1060323" y="2059178"/>
                </a:lnTo>
                <a:lnTo>
                  <a:pt x="1064260" y="2059813"/>
                </a:lnTo>
                <a:lnTo>
                  <a:pt x="1067054" y="2057781"/>
                </a:lnTo>
                <a:lnTo>
                  <a:pt x="1069848" y="2055622"/>
                </a:lnTo>
                <a:lnTo>
                  <a:pt x="1070483" y="2051685"/>
                </a:lnTo>
                <a:close/>
              </a:path>
              <a:path w="4724400" h="3512820">
                <a:moveTo>
                  <a:pt x="1085596" y="2072132"/>
                </a:moveTo>
                <a:lnTo>
                  <a:pt x="1083437" y="2069338"/>
                </a:lnTo>
                <a:lnTo>
                  <a:pt x="1081405" y="2066544"/>
                </a:lnTo>
                <a:lnTo>
                  <a:pt x="1077341" y="2065909"/>
                </a:lnTo>
                <a:lnTo>
                  <a:pt x="1074547" y="2067941"/>
                </a:lnTo>
                <a:lnTo>
                  <a:pt x="1071753" y="2070100"/>
                </a:lnTo>
                <a:lnTo>
                  <a:pt x="1071118" y="2074037"/>
                </a:lnTo>
                <a:lnTo>
                  <a:pt x="1073277" y="2076831"/>
                </a:lnTo>
                <a:lnTo>
                  <a:pt x="1075309" y="2079752"/>
                </a:lnTo>
                <a:lnTo>
                  <a:pt x="1079373" y="2080260"/>
                </a:lnTo>
                <a:lnTo>
                  <a:pt x="1082167" y="2078228"/>
                </a:lnTo>
                <a:lnTo>
                  <a:pt x="1084961" y="2076069"/>
                </a:lnTo>
                <a:lnTo>
                  <a:pt x="1085596" y="2072132"/>
                </a:lnTo>
                <a:close/>
              </a:path>
              <a:path w="4724400" h="3512820">
                <a:moveTo>
                  <a:pt x="1100582" y="2092579"/>
                </a:moveTo>
                <a:lnTo>
                  <a:pt x="1098550" y="2089785"/>
                </a:lnTo>
                <a:lnTo>
                  <a:pt x="1096391" y="2086991"/>
                </a:lnTo>
                <a:lnTo>
                  <a:pt x="1092454" y="2086356"/>
                </a:lnTo>
                <a:lnTo>
                  <a:pt x="1089660" y="2088388"/>
                </a:lnTo>
                <a:lnTo>
                  <a:pt x="1086866" y="2090547"/>
                </a:lnTo>
                <a:lnTo>
                  <a:pt x="1086231" y="2094484"/>
                </a:lnTo>
                <a:lnTo>
                  <a:pt x="1088390" y="2097278"/>
                </a:lnTo>
                <a:lnTo>
                  <a:pt x="1090422" y="2100199"/>
                </a:lnTo>
                <a:lnTo>
                  <a:pt x="1094359" y="2100707"/>
                </a:lnTo>
                <a:lnTo>
                  <a:pt x="1097280" y="2098675"/>
                </a:lnTo>
                <a:lnTo>
                  <a:pt x="1100074" y="2096516"/>
                </a:lnTo>
                <a:lnTo>
                  <a:pt x="1100582" y="2092579"/>
                </a:lnTo>
                <a:close/>
              </a:path>
              <a:path w="4724400" h="3512820">
                <a:moveTo>
                  <a:pt x="1115695" y="2113026"/>
                </a:moveTo>
                <a:lnTo>
                  <a:pt x="1113663" y="2110232"/>
                </a:lnTo>
                <a:lnTo>
                  <a:pt x="1111504" y="2107438"/>
                </a:lnTo>
                <a:lnTo>
                  <a:pt x="1107567" y="2106803"/>
                </a:lnTo>
                <a:lnTo>
                  <a:pt x="1104773" y="2108962"/>
                </a:lnTo>
                <a:lnTo>
                  <a:pt x="1101852" y="2110994"/>
                </a:lnTo>
                <a:lnTo>
                  <a:pt x="1101344" y="2114931"/>
                </a:lnTo>
                <a:lnTo>
                  <a:pt x="1103376" y="2117725"/>
                </a:lnTo>
                <a:lnTo>
                  <a:pt x="1103376" y="2117852"/>
                </a:lnTo>
                <a:lnTo>
                  <a:pt x="1105535" y="2120646"/>
                </a:lnTo>
                <a:lnTo>
                  <a:pt x="1109472" y="2121154"/>
                </a:lnTo>
                <a:lnTo>
                  <a:pt x="1115060" y="2117090"/>
                </a:lnTo>
                <a:lnTo>
                  <a:pt x="1115695" y="2113026"/>
                </a:lnTo>
                <a:close/>
              </a:path>
              <a:path w="4724400" h="3512820">
                <a:moveTo>
                  <a:pt x="1130808" y="2133473"/>
                </a:moveTo>
                <a:lnTo>
                  <a:pt x="1128649" y="2130679"/>
                </a:lnTo>
                <a:lnTo>
                  <a:pt x="1126617" y="2127885"/>
                </a:lnTo>
                <a:lnTo>
                  <a:pt x="1122680" y="2127250"/>
                </a:lnTo>
                <a:lnTo>
                  <a:pt x="1119759" y="2129409"/>
                </a:lnTo>
                <a:lnTo>
                  <a:pt x="1116965" y="2131441"/>
                </a:lnTo>
                <a:lnTo>
                  <a:pt x="1116330" y="2135378"/>
                </a:lnTo>
                <a:lnTo>
                  <a:pt x="1118489" y="2138299"/>
                </a:lnTo>
                <a:lnTo>
                  <a:pt x="1120521" y="2141093"/>
                </a:lnTo>
                <a:lnTo>
                  <a:pt x="1124585" y="2141601"/>
                </a:lnTo>
                <a:lnTo>
                  <a:pt x="1130173" y="2137537"/>
                </a:lnTo>
                <a:lnTo>
                  <a:pt x="1130808" y="2133473"/>
                </a:lnTo>
                <a:close/>
              </a:path>
              <a:path w="4724400" h="3512820">
                <a:moveTo>
                  <a:pt x="1145794" y="2153920"/>
                </a:moveTo>
                <a:lnTo>
                  <a:pt x="1141730" y="2148332"/>
                </a:lnTo>
                <a:lnTo>
                  <a:pt x="1137666" y="2147697"/>
                </a:lnTo>
                <a:lnTo>
                  <a:pt x="1134872" y="2149856"/>
                </a:lnTo>
                <a:lnTo>
                  <a:pt x="1132078" y="2151888"/>
                </a:lnTo>
                <a:lnTo>
                  <a:pt x="1131443" y="2155825"/>
                </a:lnTo>
                <a:lnTo>
                  <a:pt x="1133602" y="2158746"/>
                </a:lnTo>
                <a:lnTo>
                  <a:pt x="1135634" y="2161540"/>
                </a:lnTo>
                <a:lnTo>
                  <a:pt x="1139571" y="2162175"/>
                </a:lnTo>
                <a:lnTo>
                  <a:pt x="1142492" y="2160016"/>
                </a:lnTo>
                <a:lnTo>
                  <a:pt x="1145286" y="2157984"/>
                </a:lnTo>
                <a:lnTo>
                  <a:pt x="1145794" y="2153920"/>
                </a:lnTo>
                <a:close/>
              </a:path>
              <a:path w="4724400" h="3512820">
                <a:moveTo>
                  <a:pt x="1160907" y="2174367"/>
                </a:moveTo>
                <a:lnTo>
                  <a:pt x="1158875" y="2171573"/>
                </a:lnTo>
                <a:lnTo>
                  <a:pt x="1156716" y="2168779"/>
                </a:lnTo>
                <a:lnTo>
                  <a:pt x="1152779" y="2168144"/>
                </a:lnTo>
                <a:lnTo>
                  <a:pt x="1149985" y="2170303"/>
                </a:lnTo>
                <a:lnTo>
                  <a:pt x="1147191" y="2172335"/>
                </a:lnTo>
                <a:lnTo>
                  <a:pt x="1146556" y="2176399"/>
                </a:lnTo>
                <a:lnTo>
                  <a:pt x="1148588" y="2179193"/>
                </a:lnTo>
                <a:lnTo>
                  <a:pt x="1150747" y="2181987"/>
                </a:lnTo>
                <a:lnTo>
                  <a:pt x="1154684" y="2182622"/>
                </a:lnTo>
                <a:lnTo>
                  <a:pt x="1157478" y="2180463"/>
                </a:lnTo>
                <a:lnTo>
                  <a:pt x="1160399" y="2178431"/>
                </a:lnTo>
                <a:lnTo>
                  <a:pt x="1160907" y="2174367"/>
                </a:lnTo>
                <a:close/>
              </a:path>
              <a:path w="4724400" h="3512820">
                <a:moveTo>
                  <a:pt x="1176020" y="2194941"/>
                </a:moveTo>
                <a:lnTo>
                  <a:pt x="1173861" y="2192020"/>
                </a:lnTo>
                <a:lnTo>
                  <a:pt x="1171829" y="2189226"/>
                </a:lnTo>
                <a:lnTo>
                  <a:pt x="1167892" y="2188591"/>
                </a:lnTo>
                <a:lnTo>
                  <a:pt x="1164971" y="2190750"/>
                </a:lnTo>
                <a:lnTo>
                  <a:pt x="1162177" y="2192782"/>
                </a:lnTo>
                <a:lnTo>
                  <a:pt x="1161669" y="2196846"/>
                </a:lnTo>
                <a:lnTo>
                  <a:pt x="1163701" y="2199640"/>
                </a:lnTo>
                <a:lnTo>
                  <a:pt x="1165860" y="2202434"/>
                </a:lnTo>
                <a:lnTo>
                  <a:pt x="1169797" y="2203069"/>
                </a:lnTo>
                <a:lnTo>
                  <a:pt x="1172591" y="2200910"/>
                </a:lnTo>
                <a:lnTo>
                  <a:pt x="1175385" y="2198878"/>
                </a:lnTo>
                <a:lnTo>
                  <a:pt x="1176020" y="2194941"/>
                </a:lnTo>
                <a:close/>
              </a:path>
              <a:path w="4724400" h="3512820">
                <a:moveTo>
                  <a:pt x="1191133" y="2215388"/>
                </a:moveTo>
                <a:lnTo>
                  <a:pt x="1188974" y="2212467"/>
                </a:lnTo>
                <a:lnTo>
                  <a:pt x="1186942" y="2209673"/>
                </a:lnTo>
                <a:lnTo>
                  <a:pt x="1182878" y="2209165"/>
                </a:lnTo>
                <a:lnTo>
                  <a:pt x="1177290" y="2213229"/>
                </a:lnTo>
                <a:lnTo>
                  <a:pt x="1176655" y="2217293"/>
                </a:lnTo>
                <a:lnTo>
                  <a:pt x="1178814" y="2220087"/>
                </a:lnTo>
                <a:lnTo>
                  <a:pt x="1180846" y="2222881"/>
                </a:lnTo>
                <a:lnTo>
                  <a:pt x="1184910" y="2223516"/>
                </a:lnTo>
                <a:lnTo>
                  <a:pt x="1187704" y="2221357"/>
                </a:lnTo>
                <a:lnTo>
                  <a:pt x="1190498" y="2219325"/>
                </a:lnTo>
                <a:lnTo>
                  <a:pt x="1191133" y="2215388"/>
                </a:lnTo>
                <a:close/>
              </a:path>
              <a:path w="4724400" h="3512820">
                <a:moveTo>
                  <a:pt x="1206119" y="2235835"/>
                </a:moveTo>
                <a:lnTo>
                  <a:pt x="1204087" y="2233041"/>
                </a:lnTo>
                <a:lnTo>
                  <a:pt x="1204087" y="2232914"/>
                </a:lnTo>
                <a:lnTo>
                  <a:pt x="1201928" y="2230120"/>
                </a:lnTo>
                <a:lnTo>
                  <a:pt x="1197991" y="2229612"/>
                </a:lnTo>
                <a:lnTo>
                  <a:pt x="1195197" y="2231644"/>
                </a:lnTo>
                <a:lnTo>
                  <a:pt x="1192403" y="2233803"/>
                </a:lnTo>
                <a:lnTo>
                  <a:pt x="1191768" y="2237740"/>
                </a:lnTo>
                <a:lnTo>
                  <a:pt x="1193800" y="2240534"/>
                </a:lnTo>
                <a:lnTo>
                  <a:pt x="1195959" y="2243328"/>
                </a:lnTo>
                <a:lnTo>
                  <a:pt x="1199896" y="2243963"/>
                </a:lnTo>
                <a:lnTo>
                  <a:pt x="1202690" y="2241931"/>
                </a:lnTo>
                <a:lnTo>
                  <a:pt x="1205611" y="2239772"/>
                </a:lnTo>
                <a:lnTo>
                  <a:pt x="1206119" y="2235835"/>
                </a:lnTo>
                <a:close/>
              </a:path>
              <a:path w="4724400" h="3512820">
                <a:moveTo>
                  <a:pt x="1221232" y="2256282"/>
                </a:moveTo>
                <a:lnTo>
                  <a:pt x="1219200" y="2253488"/>
                </a:lnTo>
                <a:lnTo>
                  <a:pt x="1219073" y="2253488"/>
                </a:lnTo>
                <a:lnTo>
                  <a:pt x="1217041" y="2250567"/>
                </a:lnTo>
                <a:lnTo>
                  <a:pt x="1213104" y="2250059"/>
                </a:lnTo>
                <a:lnTo>
                  <a:pt x="1210310" y="2252091"/>
                </a:lnTo>
                <a:lnTo>
                  <a:pt x="1207389" y="2254250"/>
                </a:lnTo>
                <a:lnTo>
                  <a:pt x="1206881" y="2258187"/>
                </a:lnTo>
                <a:lnTo>
                  <a:pt x="1208913" y="2260981"/>
                </a:lnTo>
                <a:lnTo>
                  <a:pt x="1211072" y="2263775"/>
                </a:lnTo>
                <a:lnTo>
                  <a:pt x="1215009" y="2264410"/>
                </a:lnTo>
                <a:lnTo>
                  <a:pt x="1217803" y="2262378"/>
                </a:lnTo>
                <a:lnTo>
                  <a:pt x="1220597" y="2260219"/>
                </a:lnTo>
                <a:lnTo>
                  <a:pt x="1221232" y="2256282"/>
                </a:lnTo>
                <a:close/>
              </a:path>
              <a:path w="4724400" h="3512820">
                <a:moveTo>
                  <a:pt x="1236345" y="2276729"/>
                </a:moveTo>
                <a:lnTo>
                  <a:pt x="1234186" y="2273935"/>
                </a:lnTo>
                <a:lnTo>
                  <a:pt x="1232154" y="2271014"/>
                </a:lnTo>
                <a:lnTo>
                  <a:pt x="1228090" y="2270506"/>
                </a:lnTo>
                <a:lnTo>
                  <a:pt x="1225296" y="2272538"/>
                </a:lnTo>
                <a:lnTo>
                  <a:pt x="1222502" y="2274697"/>
                </a:lnTo>
                <a:lnTo>
                  <a:pt x="1221867" y="2278634"/>
                </a:lnTo>
                <a:lnTo>
                  <a:pt x="1224026" y="2281428"/>
                </a:lnTo>
                <a:lnTo>
                  <a:pt x="1226058" y="2284222"/>
                </a:lnTo>
                <a:lnTo>
                  <a:pt x="1230122" y="2284857"/>
                </a:lnTo>
                <a:lnTo>
                  <a:pt x="1232916" y="2282825"/>
                </a:lnTo>
                <a:lnTo>
                  <a:pt x="1235710" y="2280666"/>
                </a:lnTo>
                <a:lnTo>
                  <a:pt x="1236345" y="2276729"/>
                </a:lnTo>
                <a:close/>
              </a:path>
              <a:path w="4724400" h="3512820">
                <a:moveTo>
                  <a:pt x="1251331" y="2297176"/>
                </a:moveTo>
                <a:lnTo>
                  <a:pt x="1249299" y="2294382"/>
                </a:lnTo>
                <a:lnTo>
                  <a:pt x="1247140" y="2291588"/>
                </a:lnTo>
                <a:lnTo>
                  <a:pt x="1243203" y="2290953"/>
                </a:lnTo>
                <a:lnTo>
                  <a:pt x="1240409" y="2292985"/>
                </a:lnTo>
                <a:lnTo>
                  <a:pt x="1237615" y="2295144"/>
                </a:lnTo>
                <a:lnTo>
                  <a:pt x="1236980" y="2299081"/>
                </a:lnTo>
                <a:lnTo>
                  <a:pt x="1239139" y="2301875"/>
                </a:lnTo>
                <a:lnTo>
                  <a:pt x="1241171" y="2304796"/>
                </a:lnTo>
                <a:lnTo>
                  <a:pt x="1245108" y="2305304"/>
                </a:lnTo>
                <a:lnTo>
                  <a:pt x="1248029" y="2303272"/>
                </a:lnTo>
                <a:lnTo>
                  <a:pt x="1250823" y="2301113"/>
                </a:lnTo>
                <a:lnTo>
                  <a:pt x="1251331" y="2297176"/>
                </a:lnTo>
                <a:close/>
              </a:path>
              <a:path w="4724400" h="3512820">
                <a:moveTo>
                  <a:pt x="1266444" y="2317623"/>
                </a:moveTo>
                <a:lnTo>
                  <a:pt x="1264412" y="2314829"/>
                </a:lnTo>
                <a:lnTo>
                  <a:pt x="1262253" y="2312035"/>
                </a:lnTo>
                <a:lnTo>
                  <a:pt x="1258316" y="2311400"/>
                </a:lnTo>
                <a:lnTo>
                  <a:pt x="1255522" y="2313432"/>
                </a:lnTo>
                <a:lnTo>
                  <a:pt x="1252601" y="2315591"/>
                </a:lnTo>
                <a:lnTo>
                  <a:pt x="1252093" y="2319528"/>
                </a:lnTo>
                <a:lnTo>
                  <a:pt x="1254125" y="2322322"/>
                </a:lnTo>
                <a:lnTo>
                  <a:pt x="1256284" y="2325243"/>
                </a:lnTo>
                <a:lnTo>
                  <a:pt x="1260221" y="2325751"/>
                </a:lnTo>
                <a:lnTo>
                  <a:pt x="1263015" y="2323719"/>
                </a:lnTo>
                <a:lnTo>
                  <a:pt x="1265809" y="2321560"/>
                </a:lnTo>
                <a:lnTo>
                  <a:pt x="1266444" y="2317623"/>
                </a:lnTo>
                <a:close/>
              </a:path>
              <a:path w="4724400" h="3512820">
                <a:moveTo>
                  <a:pt x="1281557" y="2338070"/>
                </a:moveTo>
                <a:lnTo>
                  <a:pt x="1279398" y="2335276"/>
                </a:lnTo>
                <a:lnTo>
                  <a:pt x="1277366" y="2332482"/>
                </a:lnTo>
                <a:lnTo>
                  <a:pt x="1273429" y="2331847"/>
                </a:lnTo>
                <a:lnTo>
                  <a:pt x="1270508" y="2334006"/>
                </a:lnTo>
                <a:lnTo>
                  <a:pt x="1267714" y="2336038"/>
                </a:lnTo>
                <a:lnTo>
                  <a:pt x="1267079" y="2339975"/>
                </a:lnTo>
                <a:lnTo>
                  <a:pt x="1269238" y="2342769"/>
                </a:lnTo>
                <a:lnTo>
                  <a:pt x="1269238" y="2342896"/>
                </a:lnTo>
                <a:lnTo>
                  <a:pt x="1271270" y="2345690"/>
                </a:lnTo>
                <a:lnTo>
                  <a:pt x="1275334" y="2346198"/>
                </a:lnTo>
                <a:lnTo>
                  <a:pt x="1280922" y="2342134"/>
                </a:lnTo>
                <a:lnTo>
                  <a:pt x="1281557" y="2338070"/>
                </a:lnTo>
                <a:close/>
              </a:path>
              <a:path w="4724400" h="3512820">
                <a:moveTo>
                  <a:pt x="1296543" y="2358517"/>
                </a:moveTo>
                <a:lnTo>
                  <a:pt x="1292479" y="2352929"/>
                </a:lnTo>
                <a:lnTo>
                  <a:pt x="1288415" y="2352294"/>
                </a:lnTo>
                <a:lnTo>
                  <a:pt x="1285621" y="2354453"/>
                </a:lnTo>
                <a:lnTo>
                  <a:pt x="1282827" y="2356485"/>
                </a:lnTo>
                <a:lnTo>
                  <a:pt x="1282192" y="2360422"/>
                </a:lnTo>
                <a:lnTo>
                  <a:pt x="1284351" y="2363343"/>
                </a:lnTo>
                <a:lnTo>
                  <a:pt x="1286383" y="2366137"/>
                </a:lnTo>
                <a:lnTo>
                  <a:pt x="1290320" y="2366645"/>
                </a:lnTo>
                <a:lnTo>
                  <a:pt x="1293241" y="2364613"/>
                </a:lnTo>
                <a:lnTo>
                  <a:pt x="1296035" y="2362581"/>
                </a:lnTo>
                <a:lnTo>
                  <a:pt x="1296543" y="2358517"/>
                </a:lnTo>
                <a:close/>
              </a:path>
              <a:path w="4724400" h="3512820">
                <a:moveTo>
                  <a:pt x="1311656" y="2378964"/>
                </a:moveTo>
                <a:lnTo>
                  <a:pt x="1309624" y="2376170"/>
                </a:lnTo>
                <a:lnTo>
                  <a:pt x="1307465" y="2373376"/>
                </a:lnTo>
                <a:lnTo>
                  <a:pt x="1303528" y="2372741"/>
                </a:lnTo>
                <a:lnTo>
                  <a:pt x="1300734" y="2374900"/>
                </a:lnTo>
                <a:lnTo>
                  <a:pt x="1297940" y="2376932"/>
                </a:lnTo>
                <a:lnTo>
                  <a:pt x="1297305" y="2380869"/>
                </a:lnTo>
                <a:lnTo>
                  <a:pt x="1299337" y="2383790"/>
                </a:lnTo>
                <a:lnTo>
                  <a:pt x="1301496" y="2386584"/>
                </a:lnTo>
                <a:lnTo>
                  <a:pt x="1305433" y="2387219"/>
                </a:lnTo>
                <a:lnTo>
                  <a:pt x="1308227" y="2385060"/>
                </a:lnTo>
                <a:lnTo>
                  <a:pt x="1311148" y="2383028"/>
                </a:lnTo>
                <a:lnTo>
                  <a:pt x="1311656" y="2378964"/>
                </a:lnTo>
                <a:close/>
              </a:path>
              <a:path w="4724400" h="3512820">
                <a:moveTo>
                  <a:pt x="1326769" y="2399411"/>
                </a:moveTo>
                <a:lnTo>
                  <a:pt x="1324610" y="2396617"/>
                </a:lnTo>
                <a:lnTo>
                  <a:pt x="1322578" y="2393823"/>
                </a:lnTo>
                <a:lnTo>
                  <a:pt x="1318641" y="2393188"/>
                </a:lnTo>
                <a:lnTo>
                  <a:pt x="1315720" y="2395347"/>
                </a:lnTo>
                <a:lnTo>
                  <a:pt x="1312926" y="2397379"/>
                </a:lnTo>
                <a:lnTo>
                  <a:pt x="1312418" y="2401443"/>
                </a:lnTo>
                <a:lnTo>
                  <a:pt x="1314450" y="2404237"/>
                </a:lnTo>
                <a:lnTo>
                  <a:pt x="1316609" y="2407031"/>
                </a:lnTo>
                <a:lnTo>
                  <a:pt x="1320546" y="2407666"/>
                </a:lnTo>
                <a:lnTo>
                  <a:pt x="1323340" y="2405507"/>
                </a:lnTo>
                <a:lnTo>
                  <a:pt x="1326134" y="2403475"/>
                </a:lnTo>
                <a:lnTo>
                  <a:pt x="1326769" y="2399411"/>
                </a:lnTo>
                <a:close/>
              </a:path>
              <a:path w="4724400" h="3512820">
                <a:moveTo>
                  <a:pt x="1341882" y="2419985"/>
                </a:moveTo>
                <a:lnTo>
                  <a:pt x="1339723" y="2417064"/>
                </a:lnTo>
                <a:lnTo>
                  <a:pt x="1337691" y="2414270"/>
                </a:lnTo>
                <a:lnTo>
                  <a:pt x="1333627" y="2413635"/>
                </a:lnTo>
                <a:lnTo>
                  <a:pt x="1330833" y="2415794"/>
                </a:lnTo>
                <a:lnTo>
                  <a:pt x="1328039" y="2417826"/>
                </a:lnTo>
                <a:lnTo>
                  <a:pt x="1327404" y="2421890"/>
                </a:lnTo>
                <a:lnTo>
                  <a:pt x="1329563" y="2424684"/>
                </a:lnTo>
                <a:lnTo>
                  <a:pt x="1331595" y="2427478"/>
                </a:lnTo>
                <a:lnTo>
                  <a:pt x="1335659" y="2428113"/>
                </a:lnTo>
                <a:lnTo>
                  <a:pt x="1338453" y="2425954"/>
                </a:lnTo>
                <a:lnTo>
                  <a:pt x="1341247" y="2423922"/>
                </a:lnTo>
                <a:lnTo>
                  <a:pt x="1341882" y="2419985"/>
                </a:lnTo>
                <a:close/>
              </a:path>
              <a:path w="4724400" h="3512820">
                <a:moveTo>
                  <a:pt x="1356868" y="2440432"/>
                </a:moveTo>
                <a:lnTo>
                  <a:pt x="1354836" y="2437511"/>
                </a:lnTo>
                <a:lnTo>
                  <a:pt x="1352677" y="2434717"/>
                </a:lnTo>
                <a:lnTo>
                  <a:pt x="1348740" y="2434209"/>
                </a:lnTo>
                <a:lnTo>
                  <a:pt x="1343152" y="2438273"/>
                </a:lnTo>
                <a:lnTo>
                  <a:pt x="1342517" y="2442337"/>
                </a:lnTo>
                <a:lnTo>
                  <a:pt x="1344549" y="2445131"/>
                </a:lnTo>
                <a:lnTo>
                  <a:pt x="1346708" y="2447925"/>
                </a:lnTo>
                <a:lnTo>
                  <a:pt x="1350645" y="2448560"/>
                </a:lnTo>
                <a:lnTo>
                  <a:pt x="1353439" y="2446401"/>
                </a:lnTo>
                <a:lnTo>
                  <a:pt x="1356360" y="2444369"/>
                </a:lnTo>
                <a:lnTo>
                  <a:pt x="1356868" y="2440432"/>
                </a:lnTo>
                <a:close/>
              </a:path>
              <a:path w="4724400" h="3512820">
                <a:moveTo>
                  <a:pt x="1371981" y="2460879"/>
                </a:moveTo>
                <a:lnTo>
                  <a:pt x="1369949" y="2458085"/>
                </a:lnTo>
                <a:lnTo>
                  <a:pt x="1367790" y="2455164"/>
                </a:lnTo>
                <a:lnTo>
                  <a:pt x="1363853" y="2454656"/>
                </a:lnTo>
                <a:lnTo>
                  <a:pt x="1361059" y="2456688"/>
                </a:lnTo>
                <a:lnTo>
                  <a:pt x="1358138" y="2458720"/>
                </a:lnTo>
                <a:lnTo>
                  <a:pt x="1357630" y="2462784"/>
                </a:lnTo>
                <a:lnTo>
                  <a:pt x="1361694" y="2468372"/>
                </a:lnTo>
                <a:lnTo>
                  <a:pt x="1365758" y="2469007"/>
                </a:lnTo>
                <a:lnTo>
                  <a:pt x="1368552" y="2466975"/>
                </a:lnTo>
                <a:lnTo>
                  <a:pt x="1371346" y="2464816"/>
                </a:lnTo>
                <a:lnTo>
                  <a:pt x="1371981" y="2460879"/>
                </a:lnTo>
                <a:close/>
              </a:path>
              <a:path w="4724400" h="3512820">
                <a:moveTo>
                  <a:pt x="1387094" y="2481326"/>
                </a:moveTo>
                <a:lnTo>
                  <a:pt x="1384935" y="2478532"/>
                </a:lnTo>
                <a:lnTo>
                  <a:pt x="1382903" y="2475611"/>
                </a:lnTo>
                <a:lnTo>
                  <a:pt x="1378966" y="2475103"/>
                </a:lnTo>
                <a:lnTo>
                  <a:pt x="1376045" y="2477135"/>
                </a:lnTo>
                <a:lnTo>
                  <a:pt x="1373251" y="2479167"/>
                </a:lnTo>
                <a:lnTo>
                  <a:pt x="1372616" y="2483231"/>
                </a:lnTo>
                <a:lnTo>
                  <a:pt x="1374775" y="2486025"/>
                </a:lnTo>
                <a:lnTo>
                  <a:pt x="1376807" y="2488819"/>
                </a:lnTo>
                <a:lnTo>
                  <a:pt x="1380744" y="2489454"/>
                </a:lnTo>
                <a:lnTo>
                  <a:pt x="1383665" y="2487422"/>
                </a:lnTo>
                <a:lnTo>
                  <a:pt x="1386459" y="2485263"/>
                </a:lnTo>
                <a:lnTo>
                  <a:pt x="1387094" y="2481326"/>
                </a:lnTo>
                <a:close/>
              </a:path>
              <a:path w="4724400" h="3512820">
                <a:moveTo>
                  <a:pt x="1402080" y="2501773"/>
                </a:moveTo>
                <a:lnTo>
                  <a:pt x="1398016" y="2496185"/>
                </a:lnTo>
                <a:lnTo>
                  <a:pt x="1393952" y="2495550"/>
                </a:lnTo>
                <a:lnTo>
                  <a:pt x="1391158" y="2497582"/>
                </a:lnTo>
                <a:lnTo>
                  <a:pt x="1388364" y="2499741"/>
                </a:lnTo>
                <a:lnTo>
                  <a:pt x="1387729" y="2503678"/>
                </a:lnTo>
                <a:lnTo>
                  <a:pt x="1389761" y="2506472"/>
                </a:lnTo>
                <a:lnTo>
                  <a:pt x="1391920" y="2509266"/>
                </a:lnTo>
                <a:lnTo>
                  <a:pt x="1395857" y="2509901"/>
                </a:lnTo>
                <a:lnTo>
                  <a:pt x="1398651" y="2507869"/>
                </a:lnTo>
                <a:lnTo>
                  <a:pt x="1401572" y="2505710"/>
                </a:lnTo>
                <a:lnTo>
                  <a:pt x="1402080" y="2501773"/>
                </a:lnTo>
                <a:close/>
              </a:path>
              <a:path w="4724400" h="3512820">
                <a:moveTo>
                  <a:pt x="1417193" y="2522220"/>
                </a:moveTo>
                <a:lnTo>
                  <a:pt x="1415161" y="2519426"/>
                </a:lnTo>
                <a:lnTo>
                  <a:pt x="1413002" y="2516632"/>
                </a:lnTo>
                <a:lnTo>
                  <a:pt x="1409065" y="2515997"/>
                </a:lnTo>
                <a:lnTo>
                  <a:pt x="1406271" y="2518029"/>
                </a:lnTo>
                <a:lnTo>
                  <a:pt x="1403477" y="2520188"/>
                </a:lnTo>
                <a:lnTo>
                  <a:pt x="1402842" y="2524125"/>
                </a:lnTo>
                <a:lnTo>
                  <a:pt x="1404874" y="2526919"/>
                </a:lnTo>
                <a:lnTo>
                  <a:pt x="1407033" y="2529713"/>
                </a:lnTo>
                <a:lnTo>
                  <a:pt x="1410970" y="2530348"/>
                </a:lnTo>
                <a:lnTo>
                  <a:pt x="1413764" y="2528316"/>
                </a:lnTo>
                <a:lnTo>
                  <a:pt x="1416558" y="2526157"/>
                </a:lnTo>
                <a:lnTo>
                  <a:pt x="1417193" y="2522220"/>
                </a:lnTo>
                <a:close/>
              </a:path>
              <a:path w="4724400" h="3512820">
                <a:moveTo>
                  <a:pt x="1432306" y="2542667"/>
                </a:moveTo>
                <a:lnTo>
                  <a:pt x="1430147" y="2539873"/>
                </a:lnTo>
                <a:lnTo>
                  <a:pt x="1428115" y="2537079"/>
                </a:lnTo>
                <a:lnTo>
                  <a:pt x="1424178" y="2536444"/>
                </a:lnTo>
                <a:lnTo>
                  <a:pt x="1421257" y="2538476"/>
                </a:lnTo>
                <a:lnTo>
                  <a:pt x="1418463" y="2540635"/>
                </a:lnTo>
                <a:lnTo>
                  <a:pt x="1417828" y="2544572"/>
                </a:lnTo>
                <a:lnTo>
                  <a:pt x="1419987" y="2547366"/>
                </a:lnTo>
                <a:lnTo>
                  <a:pt x="1422019" y="2550287"/>
                </a:lnTo>
                <a:lnTo>
                  <a:pt x="1426083" y="2550795"/>
                </a:lnTo>
                <a:lnTo>
                  <a:pt x="1431671" y="2546731"/>
                </a:lnTo>
                <a:lnTo>
                  <a:pt x="1432306" y="2542667"/>
                </a:lnTo>
                <a:close/>
              </a:path>
              <a:path w="4724400" h="3512820">
                <a:moveTo>
                  <a:pt x="1447292" y="2563114"/>
                </a:moveTo>
                <a:lnTo>
                  <a:pt x="1443228" y="2557526"/>
                </a:lnTo>
                <a:lnTo>
                  <a:pt x="1439164" y="2556891"/>
                </a:lnTo>
                <a:lnTo>
                  <a:pt x="1436370" y="2558923"/>
                </a:lnTo>
                <a:lnTo>
                  <a:pt x="1433576" y="2561082"/>
                </a:lnTo>
                <a:lnTo>
                  <a:pt x="1432941" y="2565019"/>
                </a:lnTo>
                <a:lnTo>
                  <a:pt x="1435100" y="2567813"/>
                </a:lnTo>
                <a:lnTo>
                  <a:pt x="1437132" y="2570734"/>
                </a:lnTo>
                <a:lnTo>
                  <a:pt x="1441069" y="2571242"/>
                </a:lnTo>
                <a:lnTo>
                  <a:pt x="1443863" y="2569210"/>
                </a:lnTo>
                <a:lnTo>
                  <a:pt x="1446784" y="2567178"/>
                </a:lnTo>
                <a:lnTo>
                  <a:pt x="1447292" y="2563114"/>
                </a:lnTo>
                <a:close/>
              </a:path>
              <a:path w="4724400" h="3512820">
                <a:moveTo>
                  <a:pt x="1462405" y="2583561"/>
                </a:moveTo>
                <a:lnTo>
                  <a:pt x="1460373" y="2580767"/>
                </a:lnTo>
                <a:lnTo>
                  <a:pt x="1458214" y="2577973"/>
                </a:lnTo>
                <a:lnTo>
                  <a:pt x="1454277" y="2577338"/>
                </a:lnTo>
                <a:lnTo>
                  <a:pt x="1451483" y="2579497"/>
                </a:lnTo>
                <a:lnTo>
                  <a:pt x="1448689" y="2581529"/>
                </a:lnTo>
                <a:lnTo>
                  <a:pt x="1448054" y="2585466"/>
                </a:lnTo>
                <a:lnTo>
                  <a:pt x="1450086" y="2588260"/>
                </a:lnTo>
                <a:lnTo>
                  <a:pt x="1450086" y="2588387"/>
                </a:lnTo>
                <a:lnTo>
                  <a:pt x="1452245" y="2591181"/>
                </a:lnTo>
                <a:lnTo>
                  <a:pt x="1456182" y="2591816"/>
                </a:lnTo>
                <a:lnTo>
                  <a:pt x="1458976" y="2589657"/>
                </a:lnTo>
                <a:lnTo>
                  <a:pt x="1461770" y="2587625"/>
                </a:lnTo>
                <a:lnTo>
                  <a:pt x="1462405" y="2583561"/>
                </a:lnTo>
                <a:close/>
              </a:path>
              <a:path w="4724400" h="3512820">
                <a:moveTo>
                  <a:pt x="1477518" y="2604135"/>
                </a:moveTo>
                <a:lnTo>
                  <a:pt x="1475486" y="2601214"/>
                </a:lnTo>
                <a:lnTo>
                  <a:pt x="1475359" y="2601214"/>
                </a:lnTo>
                <a:lnTo>
                  <a:pt x="1473327" y="2598420"/>
                </a:lnTo>
                <a:lnTo>
                  <a:pt x="1469390" y="2597785"/>
                </a:lnTo>
                <a:lnTo>
                  <a:pt x="1466596" y="2599944"/>
                </a:lnTo>
                <a:lnTo>
                  <a:pt x="1463675" y="2601976"/>
                </a:lnTo>
                <a:lnTo>
                  <a:pt x="1463167" y="2605913"/>
                </a:lnTo>
                <a:lnTo>
                  <a:pt x="1465199" y="2608834"/>
                </a:lnTo>
                <a:lnTo>
                  <a:pt x="1467231" y="2611628"/>
                </a:lnTo>
                <a:lnTo>
                  <a:pt x="1471295" y="2612263"/>
                </a:lnTo>
                <a:lnTo>
                  <a:pt x="1474089" y="2610104"/>
                </a:lnTo>
                <a:lnTo>
                  <a:pt x="1476883" y="2608072"/>
                </a:lnTo>
                <a:lnTo>
                  <a:pt x="1477518" y="2604135"/>
                </a:lnTo>
                <a:close/>
              </a:path>
              <a:path w="4724400" h="3512820">
                <a:moveTo>
                  <a:pt x="1492631" y="2624582"/>
                </a:moveTo>
                <a:lnTo>
                  <a:pt x="1490472" y="2621661"/>
                </a:lnTo>
                <a:lnTo>
                  <a:pt x="1488440" y="2618867"/>
                </a:lnTo>
                <a:lnTo>
                  <a:pt x="1484376" y="2618232"/>
                </a:lnTo>
                <a:lnTo>
                  <a:pt x="1481582" y="2620391"/>
                </a:lnTo>
                <a:lnTo>
                  <a:pt x="1478788" y="2622423"/>
                </a:lnTo>
                <a:lnTo>
                  <a:pt x="1478153" y="2626360"/>
                </a:lnTo>
                <a:lnTo>
                  <a:pt x="1480312" y="2629281"/>
                </a:lnTo>
                <a:lnTo>
                  <a:pt x="1482344" y="2632075"/>
                </a:lnTo>
                <a:lnTo>
                  <a:pt x="1486281" y="2632710"/>
                </a:lnTo>
                <a:lnTo>
                  <a:pt x="1489202" y="2630551"/>
                </a:lnTo>
                <a:lnTo>
                  <a:pt x="1491996" y="2628519"/>
                </a:lnTo>
                <a:lnTo>
                  <a:pt x="1492631" y="2624582"/>
                </a:lnTo>
                <a:close/>
              </a:path>
              <a:path w="4724400" h="3512820">
                <a:moveTo>
                  <a:pt x="1507617" y="2645029"/>
                </a:moveTo>
                <a:lnTo>
                  <a:pt x="1505585" y="2642235"/>
                </a:lnTo>
                <a:lnTo>
                  <a:pt x="1505585" y="2642108"/>
                </a:lnTo>
                <a:lnTo>
                  <a:pt x="1503426" y="2639314"/>
                </a:lnTo>
                <a:lnTo>
                  <a:pt x="1499489" y="2638679"/>
                </a:lnTo>
                <a:lnTo>
                  <a:pt x="1496695" y="2640838"/>
                </a:lnTo>
                <a:lnTo>
                  <a:pt x="1493901" y="2642870"/>
                </a:lnTo>
                <a:lnTo>
                  <a:pt x="1493266" y="2646807"/>
                </a:lnTo>
                <a:lnTo>
                  <a:pt x="1495298" y="2649728"/>
                </a:lnTo>
                <a:lnTo>
                  <a:pt x="1497457" y="2652522"/>
                </a:lnTo>
                <a:lnTo>
                  <a:pt x="1501394" y="2653157"/>
                </a:lnTo>
                <a:lnTo>
                  <a:pt x="1504188" y="2650998"/>
                </a:lnTo>
                <a:lnTo>
                  <a:pt x="1507109" y="2648966"/>
                </a:lnTo>
                <a:lnTo>
                  <a:pt x="1507617" y="2645029"/>
                </a:lnTo>
                <a:close/>
              </a:path>
              <a:path w="4724400" h="3512820">
                <a:moveTo>
                  <a:pt x="1522730" y="2665476"/>
                </a:moveTo>
                <a:lnTo>
                  <a:pt x="1520698" y="2662682"/>
                </a:lnTo>
                <a:lnTo>
                  <a:pt x="1518539" y="2659761"/>
                </a:lnTo>
                <a:lnTo>
                  <a:pt x="1514602" y="2659253"/>
                </a:lnTo>
                <a:lnTo>
                  <a:pt x="1511808" y="2661285"/>
                </a:lnTo>
                <a:lnTo>
                  <a:pt x="1508887" y="2663317"/>
                </a:lnTo>
                <a:lnTo>
                  <a:pt x="1508379" y="2667381"/>
                </a:lnTo>
                <a:lnTo>
                  <a:pt x="1512443" y="2672969"/>
                </a:lnTo>
                <a:lnTo>
                  <a:pt x="1516507" y="2673604"/>
                </a:lnTo>
                <a:lnTo>
                  <a:pt x="1519301" y="2671572"/>
                </a:lnTo>
                <a:lnTo>
                  <a:pt x="1522095" y="2669413"/>
                </a:lnTo>
                <a:lnTo>
                  <a:pt x="1522730" y="2665476"/>
                </a:lnTo>
                <a:close/>
              </a:path>
              <a:path w="4724400" h="3512820">
                <a:moveTo>
                  <a:pt x="1537843" y="2685923"/>
                </a:moveTo>
                <a:lnTo>
                  <a:pt x="1535684" y="2683129"/>
                </a:lnTo>
                <a:lnTo>
                  <a:pt x="1533652" y="2680208"/>
                </a:lnTo>
                <a:lnTo>
                  <a:pt x="1529715" y="2679700"/>
                </a:lnTo>
                <a:lnTo>
                  <a:pt x="1526794" y="2681732"/>
                </a:lnTo>
                <a:lnTo>
                  <a:pt x="1524000" y="2683764"/>
                </a:lnTo>
                <a:lnTo>
                  <a:pt x="1523365" y="2687828"/>
                </a:lnTo>
                <a:lnTo>
                  <a:pt x="1525524" y="2690622"/>
                </a:lnTo>
                <a:lnTo>
                  <a:pt x="1527556" y="2693416"/>
                </a:lnTo>
                <a:lnTo>
                  <a:pt x="1531493" y="2694051"/>
                </a:lnTo>
                <a:lnTo>
                  <a:pt x="1534414" y="2692019"/>
                </a:lnTo>
                <a:lnTo>
                  <a:pt x="1537208" y="2689860"/>
                </a:lnTo>
                <a:lnTo>
                  <a:pt x="1537843" y="2685923"/>
                </a:lnTo>
                <a:close/>
              </a:path>
              <a:path w="4724400" h="3512820">
                <a:moveTo>
                  <a:pt x="1552829" y="2706370"/>
                </a:moveTo>
                <a:lnTo>
                  <a:pt x="1550797" y="2703576"/>
                </a:lnTo>
                <a:lnTo>
                  <a:pt x="1548765" y="2700655"/>
                </a:lnTo>
                <a:lnTo>
                  <a:pt x="1544701" y="2700147"/>
                </a:lnTo>
                <a:lnTo>
                  <a:pt x="1539113" y="2704211"/>
                </a:lnTo>
                <a:lnTo>
                  <a:pt x="1538478" y="2708275"/>
                </a:lnTo>
                <a:lnTo>
                  <a:pt x="1540510" y="2711069"/>
                </a:lnTo>
                <a:lnTo>
                  <a:pt x="1542669" y="2713863"/>
                </a:lnTo>
                <a:lnTo>
                  <a:pt x="1546606" y="2714498"/>
                </a:lnTo>
                <a:lnTo>
                  <a:pt x="1549400" y="2712466"/>
                </a:lnTo>
                <a:lnTo>
                  <a:pt x="1552321" y="2710307"/>
                </a:lnTo>
                <a:lnTo>
                  <a:pt x="1552829" y="2706370"/>
                </a:lnTo>
                <a:close/>
              </a:path>
              <a:path w="4724400" h="3512820">
                <a:moveTo>
                  <a:pt x="1567942" y="2726817"/>
                </a:moveTo>
                <a:lnTo>
                  <a:pt x="1565910" y="2724023"/>
                </a:lnTo>
                <a:lnTo>
                  <a:pt x="1563751" y="2721229"/>
                </a:lnTo>
                <a:lnTo>
                  <a:pt x="1559814" y="2720594"/>
                </a:lnTo>
                <a:lnTo>
                  <a:pt x="1557020" y="2722626"/>
                </a:lnTo>
                <a:lnTo>
                  <a:pt x="1554099" y="2724785"/>
                </a:lnTo>
                <a:lnTo>
                  <a:pt x="1553591" y="2728722"/>
                </a:lnTo>
                <a:lnTo>
                  <a:pt x="1555623" y="2731516"/>
                </a:lnTo>
                <a:lnTo>
                  <a:pt x="1557782" y="2734310"/>
                </a:lnTo>
                <a:lnTo>
                  <a:pt x="1561719" y="2734945"/>
                </a:lnTo>
                <a:lnTo>
                  <a:pt x="1564513" y="2732913"/>
                </a:lnTo>
                <a:lnTo>
                  <a:pt x="1567307" y="2730754"/>
                </a:lnTo>
                <a:lnTo>
                  <a:pt x="1567942" y="2726817"/>
                </a:lnTo>
                <a:close/>
              </a:path>
              <a:path w="4724400" h="3512820">
                <a:moveTo>
                  <a:pt x="1583055" y="2747264"/>
                </a:moveTo>
                <a:lnTo>
                  <a:pt x="1580896" y="2744470"/>
                </a:lnTo>
                <a:lnTo>
                  <a:pt x="1578864" y="2741676"/>
                </a:lnTo>
                <a:lnTo>
                  <a:pt x="1574927" y="2741041"/>
                </a:lnTo>
                <a:lnTo>
                  <a:pt x="1572006" y="2743073"/>
                </a:lnTo>
                <a:lnTo>
                  <a:pt x="1569212" y="2745232"/>
                </a:lnTo>
                <a:lnTo>
                  <a:pt x="1568577" y="2749169"/>
                </a:lnTo>
                <a:lnTo>
                  <a:pt x="1570736" y="2751963"/>
                </a:lnTo>
                <a:lnTo>
                  <a:pt x="1572768" y="2754757"/>
                </a:lnTo>
                <a:lnTo>
                  <a:pt x="1576832" y="2755404"/>
                </a:lnTo>
                <a:lnTo>
                  <a:pt x="1582420" y="2751328"/>
                </a:lnTo>
                <a:lnTo>
                  <a:pt x="1583055" y="2747264"/>
                </a:lnTo>
                <a:close/>
              </a:path>
              <a:path w="4724400" h="3512820">
                <a:moveTo>
                  <a:pt x="1598041" y="2767711"/>
                </a:moveTo>
                <a:lnTo>
                  <a:pt x="1593977" y="2762135"/>
                </a:lnTo>
                <a:lnTo>
                  <a:pt x="1589913" y="2761488"/>
                </a:lnTo>
                <a:lnTo>
                  <a:pt x="1587119" y="2763520"/>
                </a:lnTo>
                <a:lnTo>
                  <a:pt x="1584325" y="2765691"/>
                </a:lnTo>
                <a:lnTo>
                  <a:pt x="1583690" y="2769628"/>
                </a:lnTo>
                <a:lnTo>
                  <a:pt x="1585849" y="2772422"/>
                </a:lnTo>
                <a:lnTo>
                  <a:pt x="1587881" y="2775331"/>
                </a:lnTo>
                <a:lnTo>
                  <a:pt x="1591818" y="2775839"/>
                </a:lnTo>
                <a:lnTo>
                  <a:pt x="1594612" y="2773807"/>
                </a:lnTo>
                <a:lnTo>
                  <a:pt x="1597533" y="2771775"/>
                </a:lnTo>
                <a:lnTo>
                  <a:pt x="1598041" y="2767711"/>
                </a:lnTo>
                <a:close/>
              </a:path>
              <a:path w="4724400" h="3512820">
                <a:moveTo>
                  <a:pt x="1613154" y="2788158"/>
                </a:moveTo>
                <a:lnTo>
                  <a:pt x="1611122" y="2785364"/>
                </a:lnTo>
                <a:lnTo>
                  <a:pt x="1608963" y="2782570"/>
                </a:lnTo>
                <a:lnTo>
                  <a:pt x="1605026" y="2781947"/>
                </a:lnTo>
                <a:lnTo>
                  <a:pt x="1602232" y="2783979"/>
                </a:lnTo>
                <a:lnTo>
                  <a:pt x="1599438" y="2786126"/>
                </a:lnTo>
                <a:lnTo>
                  <a:pt x="1598803" y="2790063"/>
                </a:lnTo>
                <a:lnTo>
                  <a:pt x="1600835" y="2792857"/>
                </a:lnTo>
                <a:lnTo>
                  <a:pt x="1602994" y="2795778"/>
                </a:lnTo>
                <a:lnTo>
                  <a:pt x="1606931" y="2796286"/>
                </a:lnTo>
                <a:lnTo>
                  <a:pt x="1612519" y="2792234"/>
                </a:lnTo>
                <a:lnTo>
                  <a:pt x="1613154" y="2788158"/>
                </a:lnTo>
                <a:close/>
              </a:path>
              <a:path w="4724400" h="3512820">
                <a:moveTo>
                  <a:pt x="1628267" y="2808605"/>
                </a:moveTo>
                <a:lnTo>
                  <a:pt x="1626108" y="2805811"/>
                </a:lnTo>
                <a:lnTo>
                  <a:pt x="1624076" y="2803017"/>
                </a:lnTo>
                <a:lnTo>
                  <a:pt x="1620139" y="2802382"/>
                </a:lnTo>
                <a:lnTo>
                  <a:pt x="1617218" y="2804541"/>
                </a:lnTo>
                <a:lnTo>
                  <a:pt x="1614424" y="2806573"/>
                </a:lnTo>
                <a:lnTo>
                  <a:pt x="1613916" y="2810510"/>
                </a:lnTo>
                <a:lnTo>
                  <a:pt x="1615948" y="2813431"/>
                </a:lnTo>
                <a:lnTo>
                  <a:pt x="1617980" y="2816225"/>
                </a:lnTo>
                <a:lnTo>
                  <a:pt x="1622044" y="2816860"/>
                </a:lnTo>
                <a:lnTo>
                  <a:pt x="1624838" y="2814701"/>
                </a:lnTo>
                <a:lnTo>
                  <a:pt x="1627632" y="2812669"/>
                </a:lnTo>
                <a:lnTo>
                  <a:pt x="1628267" y="2808605"/>
                </a:lnTo>
                <a:close/>
              </a:path>
              <a:path w="4724400" h="3512820">
                <a:moveTo>
                  <a:pt x="1643380" y="2829052"/>
                </a:moveTo>
                <a:lnTo>
                  <a:pt x="1641221" y="2826258"/>
                </a:lnTo>
                <a:lnTo>
                  <a:pt x="1639189" y="2823464"/>
                </a:lnTo>
                <a:lnTo>
                  <a:pt x="1635125" y="2822829"/>
                </a:lnTo>
                <a:lnTo>
                  <a:pt x="1632331" y="2824988"/>
                </a:lnTo>
                <a:lnTo>
                  <a:pt x="1629537" y="2827020"/>
                </a:lnTo>
                <a:lnTo>
                  <a:pt x="1628902" y="2830957"/>
                </a:lnTo>
                <a:lnTo>
                  <a:pt x="1631061" y="2833878"/>
                </a:lnTo>
                <a:lnTo>
                  <a:pt x="1633093" y="2836672"/>
                </a:lnTo>
                <a:lnTo>
                  <a:pt x="1637030" y="2837307"/>
                </a:lnTo>
                <a:lnTo>
                  <a:pt x="1639951" y="2835148"/>
                </a:lnTo>
                <a:lnTo>
                  <a:pt x="1642745" y="2833116"/>
                </a:lnTo>
                <a:lnTo>
                  <a:pt x="1643380" y="2829052"/>
                </a:lnTo>
                <a:close/>
              </a:path>
              <a:path w="4724400" h="3512820">
                <a:moveTo>
                  <a:pt x="1658353" y="2849626"/>
                </a:moveTo>
                <a:lnTo>
                  <a:pt x="1656334" y="2846705"/>
                </a:lnTo>
                <a:lnTo>
                  <a:pt x="1654175" y="2843911"/>
                </a:lnTo>
                <a:lnTo>
                  <a:pt x="1650238" y="2843276"/>
                </a:lnTo>
                <a:lnTo>
                  <a:pt x="1647444" y="2845435"/>
                </a:lnTo>
                <a:lnTo>
                  <a:pt x="1644650" y="2847467"/>
                </a:lnTo>
                <a:lnTo>
                  <a:pt x="1644015" y="2851531"/>
                </a:lnTo>
                <a:lnTo>
                  <a:pt x="1646047" y="2854325"/>
                </a:lnTo>
                <a:lnTo>
                  <a:pt x="1648206" y="2857119"/>
                </a:lnTo>
                <a:lnTo>
                  <a:pt x="1652130" y="2857754"/>
                </a:lnTo>
                <a:lnTo>
                  <a:pt x="1654937" y="2855595"/>
                </a:lnTo>
                <a:lnTo>
                  <a:pt x="1657858" y="2853563"/>
                </a:lnTo>
                <a:lnTo>
                  <a:pt x="1658353" y="2849626"/>
                </a:lnTo>
                <a:close/>
              </a:path>
              <a:path w="4724400" h="3512820">
                <a:moveTo>
                  <a:pt x="1673466" y="2870073"/>
                </a:moveTo>
                <a:lnTo>
                  <a:pt x="1671447" y="2867152"/>
                </a:lnTo>
                <a:lnTo>
                  <a:pt x="1671320" y="2867152"/>
                </a:lnTo>
                <a:lnTo>
                  <a:pt x="1669288" y="2864358"/>
                </a:lnTo>
                <a:lnTo>
                  <a:pt x="1665351" y="2863723"/>
                </a:lnTo>
                <a:lnTo>
                  <a:pt x="1662557" y="2865882"/>
                </a:lnTo>
                <a:lnTo>
                  <a:pt x="1659636" y="2867914"/>
                </a:lnTo>
                <a:lnTo>
                  <a:pt x="1659128" y="2871978"/>
                </a:lnTo>
                <a:lnTo>
                  <a:pt x="1661160" y="2874772"/>
                </a:lnTo>
                <a:lnTo>
                  <a:pt x="1663319" y="2877566"/>
                </a:lnTo>
                <a:lnTo>
                  <a:pt x="1667243" y="2878201"/>
                </a:lnTo>
                <a:lnTo>
                  <a:pt x="1670050" y="2876042"/>
                </a:lnTo>
                <a:lnTo>
                  <a:pt x="1672844" y="2874010"/>
                </a:lnTo>
                <a:lnTo>
                  <a:pt x="1673466" y="2870073"/>
                </a:lnTo>
                <a:close/>
              </a:path>
              <a:path w="4724400" h="3512820">
                <a:moveTo>
                  <a:pt x="1688579" y="2890520"/>
                </a:moveTo>
                <a:lnTo>
                  <a:pt x="1686433" y="2887726"/>
                </a:lnTo>
                <a:lnTo>
                  <a:pt x="1686433" y="2887599"/>
                </a:lnTo>
                <a:lnTo>
                  <a:pt x="1684401" y="2884805"/>
                </a:lnTo>
                <a:lnTo>
                  <a:pt x="1680337" y="2884297"/>
                </a:lnTo>
                <a:lnTo>
                  <a:pt x="1674749" y="2888361"/>
                </a:lnTo>
                <a:lnTo>
                  <a:pt x="1674114" y="2892425"/>
                </a:lnTo>
                <a:lnTo>
                  <a:pt x="1676273" y="2895219"/>
                </a:lnTo>
                <a:lnTo>
                  <a:pt x="1678292" y="2898013"/>
                </a:lnTo>
                <a:lnTo>
                  <a:pt x="1682369" y="2898648"/>
                </a:lnTo>
                <a:lnTo>
                  <a:pt x="1685163" y="2896489"/>
                </a:lnTo>
                <a:lnTo>
                  <a:pt x="1687957" y="2894457"/>
                </a:lnTo>
                <a:lnTo>
                  <a:pt x="1688579" y="2890520"/>
                </a:lnTo>
                <a:close/>
              </a:path>
              <a:path w="4724400" h="3512820">
                <a:moveTo>
                  <a:pt x="1703578" y="2910967"/>
                </a:moveTo>
                <a:lnTo>
                  <a:pt x="1701546" y="2908173"/>
                </a:lnTo>
                <a:lnTo>
                  <a:pt x="1699387" y="2905252"/>
                </a:lnTo>
                <a:lnTo>
                  <a:pt x="1695450" y="2904744"/>
                </a:lnTo>
                <a:lnTo>
                  <a:pt x="1689862" y="2908808"/>
                </a:lnTo>
                <a:lnTo>
                  <a:pt x="1689227" y="2912872"/>
                </a:lnTo>
                <a:lnTo>
                  <a:pt x="1691259" y="2915666"/>
                </a:lnTo>
                <a:lnTo>
                  <a:pt x="1691386" y="2915666"/>
                </a:lnTo>
                <a:lnTo>
                  <a:pt x="1693405" y="2918460"/>
                </a:lnTo>
                <a:lnTo>
                  <a:pt x="1697342" y="2919095"/>
                </a:lnTo>
                <a:lnTo>
                  <a:pt x="1700149" y="2917063"/>
                </a:lnTo>
                <a:lnTo>
                  <a:pt x="1703070" y="2914904"/>
                </a:lnTo>
                <a:lnTo>
                  <a:pt x="1703578" y="2910967"/>
                </a:lnTo>
                <a:close/>
              </a:path>
              <a:path w="4724400" h="3512820">
                <a:moveTo>
                  <a:pt x="1718678" y="2931414"/>
                </a:moveTo>
                <a:lnTo>
                  <a:pt x="1716659" y="2928620"/>
                </a:lnTo>
                <a:lnTo>
                  <a:pt x="1714500" y="2925699"/>
                </a:lnTo>
                <a:lnTo>
                  <a:pt x="1710563" y="2925191"/>
                </a:lnTo>
                <a:lnTo>
                  <a:pt x="1707769" y="2927223"/>
                </a:lnTo>
                <a:lnTo>
                  <a:pt x="1704848" y="2929382"/>
                </a:lnTo>
                <a:lnTo>
                  <a:pt x="1704340" y="2933319"/>
                </a:lnTo>
                <a:lnTo>
                  <a:pt x="1706372" y="2936113"/>
                </a:lnTo>
                <a:lnTo>
                  <a:pt x="1708518" y="2938907"/>
                </a:lnTo>
                <a:lnTo>
                  <a:pt x="1712455" y="2939542"/>
                </a:lnTo>
                <a:lnTo>
                  <a:pt x="1715262" y="2937510"/>
                </a:lnTo>
                <a:lnTo>
                  <a:pt x="1718043" y="2935351"/>
                </a:lnTo>
                <a:lnTo>
                  <a:pt x="1718678" y="2931414"/>
                </a:lnTo>
                <a:close/>
              </a:path>
              <a:path w="4724400" h="3512820">
                <a:moveTo>
                  <a:pt x="1733804" y="2951861"/>
                </a:moveTo>
                <a:lnTo>
                  <a:pt x="1731645" y="2949067"/>
                </a:lnTo>
                <a:lnTo>
                  <a:pt x="1729613" y="2946273"/>
                </a:lnTo>
                <a:lnTo>
                  <a:pt x="1725676" y="2945638"/>
                </a:lnTo>
                <a:lnTo>
                  <a:pt x="1722742" y="2947670"/>
                </a:lnTo>
                <a:lnTo>
                  <a:pt x="1719961" y="2949829"/>
                </a:lnTo>
                <a:lnTo>
                  <a:pt x="1719326" y="2953766"/>
                </a:lnTo>
                <a:lnTo>
                  <a:pt x="1721485" y="2956560"/>
                </a:lnTo>
                <a:lnTo>
                  <a:pt x="1723504" y="2959354"/>
                </a:lnTo>
                <a:lnTo>
                  <a:pt x="1727568" y="2959989"/>
                </a:lnTo>
                <a:lnTo>
                  <a:pt x="1730375" y="2957957"/>
                </a:lnTo>
                <a:lnTo>
                  <a:pt x="1733169" y="2955798"/>
                </a:lnTo>
                <a:lnTo>
                  <a:pt x="1733804" y="2951861"/>
                </a:lnTo>
                <a:close/>
              </a:path>
              <a:path w="4724400" h="3512820">
                <a:moveTo>
                  <a:pt x="1748790" y="2972308"/>
                </a:moveTo>
                <a:lnTo>
                  <a:pt x="1744726" y="2966720"/>
                </a:lnTo>
                <a:lnTo>
                  <a:pt x="1740662" y="2966085"/>
                </a:lnTo>
                <a:lnTo>
                  <a:pt x="1737868" y="2968117"/>
                </a:lnTo>
                <a:lnTo>
                  <a:pt x="1735074" y="2970276"/>
                </a:lnTo>
                <a:lnTo>
                  <a:pt x="1734439" y="2974213"/>
                </a:lnTo>
                <a:lnTo>
                  <a:pt x="1736598" y="2977007"/>
                </a:lnTo>
                <a:lnTo>
                  <a:pt x="1738630" y="2979928"/>
                </a:lnTo>
                <a:lnTo>
                  <a:pt x="1742567" y="2980436"/>
                </a:lnTo>
                <a:lnTo>
                  <a:pt x="1745488" y="2978404"/>
                </a:lnTo>
                <a:lnTo>
                  <a:pt x="1748282" y="2976245"/>
                </a:lnTo>
                <a:lnTo>
                  <a:pt x="1748790" y="2972308"/>
                </a:lnTo>
                <a:close/>
              </a:path>
              <a:path w="4724400" h="3512820">
                <a:moveTo>
                  <a:pt x="1763903" y="2992755"/>
                </a:moveTo>
                <a:lnTo>
                  <a:pt x="1761871" y="2989961"/>
                </a:lnTo>
                <a:lnTo>
                  <a:pt x="1759712" y="2987167"/>
                </a:lnTo>
                <a:lnTo>
                  <a:pt x="1755775" y="2986532"/>
                </a:lnTo>
                <a:lnTo>
                  <a:pt x="1752981" y="2988564"/>
                </a:lnTo>
                <a:lnTo>
                  <a:pt x="1750187" y="2990723"/>
                </a:lnTo>
                <a:lnTo>
                  <a:pt x="1749552" y="2994660"/>
                </a:lnTo>
                <a:lnTo>
                  <a:pt x="1751584" y="2997454"/>
                </a:lnTo>
                <a:lnTo>
                  <a:pt x="1753743" y="3000375"/>
                </a:lnTo>
                <a:lnTo>
                  <a:pt x="1757680" y="3000883"/>
                </a:lnTo>
                <a:lnTo>
                  <a:pt x="1763268" y="2996819"/>
                </a:lnTo>
                <a:lnTo>
                  <a:pt x="1763903" y="2992755"/>
                </a:lnTo>
                <a:close/>
              </a:path>
              <a:path w="4724400" h="3512820">
                <a:moveTo>
                  <a:pt x="1779016" y="3013202"/>
                </a:moveTo>
                <a:lnTo>
                  <a:pt x="1776857" y="3010408"/>
                </a:lnTo>
                <a:lnTo>
                  <a:pt x="1774825" y="3007614"/>
                </a:lnTo>
                <a:lnTo>
                  <a:pt x="1770888" y="3006979"/>
                </a:lnTo>
                <a:lnTo>
                  <a:pt x="1767967" y="3009011"/>
                </a:lnTo>
                <a:lnTo>
                  <a:pt x="1765173" y="3011170"/>
                </a:lnTo>
                <a:lnTo>
                  <a:pt x="1764665" y="3015107"/>
                </a:lnTo>
                <a:lnTo>
                  <a:pt x="1766697" y="3017901"/>
                </a:lnTo>
                <a:lnTo>
                  <a:pt x="1768729" y="3020822"/>
                </a:lnTo>
                <a:lnTo>
                  <a:pt x="1772793" y="3021330"/>
                </a:lnTo>
                <a:lnTo>
                  <a:pt x="1778381" y="3017266"/>
                </a:lnTo>
                <a:lnTo>
                  <a:pt x="1779016" y="3013202"/>
                </a:lnTo>
                <a:close/>
              </a:path>
              <a:path w="4724400" h="3512820">
                <a:moveTo>
                  <a:pt x="1794129" y="3033649"/>
                </a:moveTo>
                <a:lnTo>
                  <a:pt x="1791970" y="3030855"/>
                </a:lnTo>
                <a:lnTo>
                  <a:pt x="1789938" y="3028061"/>
                </a:lnTo>
                <a:lnTo>
                  <a:pt x="1785874" y="3027426"/>
                </a:lnTo>
                <a:lnTo>
                  <a:pt x="1783080" y="3029585"/>
                </a:lnTo>
                <a:lnTo>
                  <a:pt x="1780286" y="3031617"/>
                </a:lnTo>
                <a:lnTo>
                  <a:pt x="1779651" y="3035554"/>
                </a:lnTo>
                <a:lnTo>
                  <a:pt x="1781810" y="3038348"/>
                </a:lnTo>
                <a:lnTo>
                  <a:pt x="1781810" y="3038475"/>
                </a:lnTo>
                <a:lnTo>
                  <a:pt x="1783842" y="3041269"/>
                </a:lnTo>
                <a:lnTo>
                  <a:pt x="1787779" y="3041904"/>
                </a:lnTo>
                <a:lnTo>
                  <a:pt x="1790700" y="3039745"/>
                </a:lnTo>
                <a:lnTo>
                  <a:pt x="1793494" y="3037713"/>
                </a:lnTo>
                <a:lnTo>
                  <a:pt x="1794129" y="3033649"/>
                </a:lnTo>
                <a:close/>
              </a:path>
              <a:path w="4724400" h="3512820">
                <a:moveTo>
                  <a:pt x="1809115" y="3054223"/>
                </a:moveTo>
                <a:lnTo>
                  <a:pt x="1807083" y="3051302"/>
                </a:lnTo>
                <a:lnTo>
                  <a:pt x="1804924" y="3048508"/>
                </a:lnTo>
                <a:lnTo>
                  <a:pt x="1800987" y="3047873"/>
                </a:lnTo>
                <a:lnTo>
                  <a:pt x="1798193" y="3050032"/>
                </a:lnTo>
                <a:lnTo>
                  <a:pt x="1795399" y="3052064"/>
                </a:lnTo>
                <a:lnTo>
                  <a:pt x="1794764" y="3056001"/>
                </a:lnTo>
                <a:lnTo>
                  <a:pt x="1796796" y="3058922"/>
                </a:lnTo>
                <a:lnTo>
                  <a:pt x="1798955" y="3061716"/>
                </a:lnTo>
                <a:lnTo>
                  <a:pt x="1802892" y="3062351"/>
                </a:lnTo>
                <a:lnTo>
                  <a:pt x="1805686" y="3060192"/>
                </a:lnTo>
                <a:lnTo>
                  <a:pt x="1808607" y="3058160"/>
                </a:lnTo>
                <a:lnTo>
                  <a:pt x="1809115" y="3054223"/>
                </a:lnTo>
                <a:close/>
              </a:path>
              <a:path w="4724400" h="3512820">
                <a:moveTo>
                  <a:pt x="1824228" y="3074670"/>
                </a:moveTo>
                <a:lnTo>
                  <a:pt x="1822196" y="3071749"/>
                </a:lnTo>
                <a:lnTo>
                  <a:pt x="1820037" y="3068955"/>
                </a:lnTo>
                <a:lnTo>
                  <a:pt x="1816100" y="3068320"/>
                </a:lnTo>
                <a:lnTo>
                  <a:pt x="1813306" y="3070479"/>
                </a:lnTo>
                <a:lnTo>
                  <a:pt x="1810385" y="3072511"/>
                </a:lnTo>
                <a:lnTo>
                  <a:pt x="1809877" y="3076448"/>
                </a:lnTo>
                <a:lnTo>
                  <a:pt x="1811909" y="3079369"/>
                </a:lnTo>
                <a:lnTo>
                  <a:pt x="1813941" y="3082163"/>
                </a:lnTo>
                <a:lnTo>
                  <a:pt x="1818005" y="3082798"/>
                </a:lnTo>
                <a:lnTo>
                  <a:pt x="1820799" y="3080639"/>
                </a:lnTo>
                <a:lnTo>
                  <a:pt x="1823593" y="3078607"/>
                </a:lnTo>
                <a:lnTo>
                  <a:pt x="1824228" y="3074670"/>
                </a:lnTo>
                <a:close/>
              </a:path>
              <a:path w="4724400" h="3512820">
                <a:moveTo>
                  <a:pt x="1839341" y="3095117"/>
                </a:moveTo>
                <a:lnTo>
                  <a:pt x="1837182" y="3092196"/>
                </a:lnTo>
                <a:lnTo>
                  <a:pt x="1835150" y="3089402"/>
                </a:lnTo>
                <a:lnTo>
                  <a:pt x="1831213" y="3088767"/>
                </a:lnTo>
                <a:lnTo>
                  <a:pt x="1828292" y="3090926"/>
                </a:lnTo>
                <a:lnTo>
                  <a:pt x="1825498" y="3092958"/>
                </a:lnTo>
                <a:lnTo>
                  <a:pt x="1824863" y="3097022"/>
                </a:lnTo>
                <a:lnTo>
                  <a:pt x="1827022" y="3099816"/>
                </a:lnTo>
                <a:lnTo>
                  <a:pt x="1829054" y="3102610"/>
                </a:lnTo>
                <a:lnTo>
                  <a:pt x="1832991" y="3103245"/>
                </a:lnTo>
                <a:lnTo>
                  <a:pt x="1835912" y="3101086"/>
                </a:lnTo>
                <a:lnTo>
                  <a:pt x="1838706" y="3099054"/>
                </a:lnTo>
                <a:lnTo>
                  <a:pt x="1839341" y="3095117"/>
                </a:lnTo>
                <a:close/>
              </a:path>
              <a:path w="4724400" h="3512820">
                <a:moveTo>
                  <a:pt x="1854327" y="3115564"/>
                </a:moveTo>
                <a:lnTo>
                  <a:pt x="1852295" y="3112770"/>
                </a:lnTo>
                <a:lnTo>
                  <a:pt x="1850263" y="3109849"/>
                </a:lnTo>
                <a:lnTo>
                  <a:pt x="1846199" y="3109341"/>
                </a:lnTo>
                <a:lnTo>
                  <a:pt x="1840611" y="3113405"/>
                </a:lnTo>
                <a:lnTo>
                  <a:pt x="1839976" y="3117469"/>
                </a:lnTo>
                <a:lnTo>
                  <a:pt x="1842008" y="3120263"/>
                </a:lnTo>
                <a:lnTo>
                  <a:pt x="1844167" y="3123057"/>
                </a:lnTo>
                <a:lnTo>
                  <a:pt x="1848104" y="3123692"/>
                </a:lnTo>
                <a:lnTo>
                  <a:pt x="1850898" y="3121660"/>
                </a:lnTo>
                <a:lnTo>
                  <a:pt x="1853819" y="3119501"/>
                </a:lnTo>
                <a:lnTo>
                  <a:pt x="1854327" y="3115564"/>
                </a:lnTo>
                <a:close/>
              </a:path>
              <a:path w="4724400" h="3512820">
                <a:moveTo>
                  <a:pt x="1869440" y="3136011"/>
                </a:moveTo>
                <a:lnTo>
                  <a:pt x="1867408" y="3133217"/>
                </a:lnTo>
                <a:lnTo>
                  <a:pt x="1865249" y="3130296"/>
                </a:lnTo>
                <a:lnTo>
                  <a:pt x="1861312" y="3129788"/>
                </a:lnTo>
                <a:lnTo>
                  <a:pt x="1858518" y="3131820"/>
                </a:lnTo>
                <a:lnTo>
                  <a:pt x="1855597" y="3133852"/>
                </a:lnTo>
                <a:lnTo>
                  <a:pt x="1855089" y="3137916"/>
                </a:lnTo>
                <a:lnTo>
                  <a:pt x="1857121" y="3140710"/>
                </a:lnTo>
                <a:lnTo>
                  <a:pt x="1859280" y="3143504"/>
                </a:lnTo>
                <a:lnTo>
                  <a:pt x="1863217" y="3144139"/>
                </a:lnTo>
                <a:lnTo>
                  <a:pt x="1866011" y="3142107"/>
                </a:lnTo>
                <a:lnTo>
                  <a:pt x="1868805" y="3139948"/>
                </a:lnTo>
                <a:lnTo>
                  <a:pt x="1869440" y="3136011"/>
                </a:lnTo>
                <a:close/>
              </a:path>
              <a:path w="4724400" h="3512820">
                <a:moveTo>
                  <a:pt x="1884553" y="3156458"/>
                </a:moveTo>
                <a:lnTo>
                  <a:pt x="1882394" y="3153626"/>
                </a:lnTo>
                <a:lnTo>
                  <a:pt x="1880362" y="3150806"/>
                </a:lnTo>
                <a:lnTo>
                  <a:pt x="1876425" y="3150197"/>
                </a:lnTo>
                <a:lnTo>
                  <a:pt x="1873504" y="3152279"/>
                </a:lnTo>
                <a:lnTo>
                  <a:pt x="1870710" y="3154362"/>
                </a:lnTo>
                <a:lnTo>
                  <a:pt x="1870075" y="3158337"/>
                </a:lnTo>
                <a:lnTo>
                  <a:pt x="1872234" y="3161169"/>
                </a:lnTo>
                <a:lnTo>
                  <a:pt x="1874266" y="3163989"/>
                </a:lnTo>
                <a:lnTo>
                  <a:pt x="1878330" y="3164598"/>
                </a:lnTo>
                <a:lnTo>
                  <a:pt x="1883918" y="3160433"/>
                </a:lnTo>
                <a:lnTo>
                  <a:pt x="1884553" y="3156458"/>
                </a:lnTo>
                <a:close/>
              </a:path>
              <a:path w="4724400" h="3512820">
                <a:moveTo>
                  <a:pt x="1899539" y="3176917"/>
                </a:moveTo>
                <a:lnTo>
                  <a:pt x="1895475" y="3171266"/>
                </a:lnTo>
                <a:lnTo>
                  <a:pt x="1891411" y="3170656"/>
                </a:lnTo>
                <a:lnTo>
                  <a:pt x="1885823" y="3174822"/>
                </a:lnTo>
                <a:lnTo>
                  <a:pt x="1885188" y="3178797"/>
                </a:lnTo>
                <a:lnTo>
                  <a:pt x="1887347" y="3181629"/>
                </a:lnTo>
                <a:lnTo>
                  <a:pt x="1889379" y="3184448"/>
                </a:lnTo>
                <a:lnTo>
                  <a:pt x="1893316" y="3185058"/>
                </a:lnTo>
                <a:lnTo>
                  <a:pt x="1896110" y="3182975"/>
                </a:lnTo>
                <a:lnTo>
                  <a:pt x="1899031" y="3180892"/>
                </a:lnTo>
                <a:lnTo>
                  <a:pt x="1899539" y="3176917"/>
                </a:lnTo>
                <a:close/>
              </a:path>
              <a:path w="4724400" h="3512820">
                <a:moveTo>
                  <a:pt x="1914652" y="3197377"/>
                </a:moveTo>
                <a:lnTo>
                  <a:pt x="1912620" y="3194545"/>
                </a:lnTo>
                <a:lnTo>
                  <a:pt x="1910461" y="3191713"/>
                </a:lnTo>
                <a:lnTo>
                  <a:pt x="1906524" y="3191116"/>
                </a:lnTo>
                <a:lnTo>
                  <a:pt x="1900936" y="3195282"/>
                </a:lnTo>
                <a:lnTo>
                  <a:pt x="1900301" y="3199257"/>
                </a:lnTo>
                <a:lnTo>
                  <a:pt x="1902333" y="3202089"/>
                </a:lnTo>
                <a:lnTo>
                  <a:pt x="1904492" y="3204908"/>
                </a:lnTo>
                <a:lnTo>
                  <a:pt x="1908429" y="3205518"/>
                </a:lnTo>
                <a:lnTo>
                  <a:pt x="1914017" y="3201352"/>
                </a:lnTo>
                <a:lnTo>
                  <a:pt x="1914652" y="3197377"/>
                </a:lnTo>
                <a:close/>
              </a:path>
              <a:path w="4724400" h="3512820">
                <a:moveTo>
                  <a:pt x="1929765" y="3217837"/>
                </a:moveTo>
                <a:lnTo>
                  <a:pt x="1927606" y="3215005"/>
                </a:lnTo>
                <a:lnTo>
                  <a:pt x="1925574" y="3212173"/>
                </a:lnTo>
                <a:lnTo>
                  <a:pt x="1921637" y="3211576"/>
                </a:lnTo>
                <a:lnTo>
                  <a:pt x="1918716" y="3213658"/>
                </a:lnTo>
                <a:lnTo>
                  <a:pt x="1915922" y="3215741"/>
                </a:lnTo>
                <a:lnTo>
                  <a:pt x="1915414" y="3219716"/>
                </a:lnTo>
                <a:lnTo>
                  <a:pt x="1919478" y="3225368"/>
                </a:lnTo>
                <a:lnTo>
                  <a:pt x="1923542" y="3225965"/>
                </a:lnTo>
                <a:lnTo>
                  <a:pt x="1929130" y="3221812"/>
                </a:lnTo>
                <a:lnTo>
                  <a:pt x="1929765" y="3217837"/>
                </a:lnTo>
                <a:close/>
              </a:path>
              <a:path w="4724400" h="3512820">
                <a:moveTo>
                  <a:pt x="1944878" y="3238296"/>
                </a:moveTo>
                <a:lnTo>
                  <a:pt x="1942719" y="3235464"/>
                </a:lnTo>
                <a:lnTo>
                  <a:pt x="1940687" y="3232632"/>
                </a:lnTo>
                <a:lnTo>
                  <a:pt x="1936623" y="3232035"/>
                </a:lnTo>
                <a:lnTo>
                  <a:pt x="1931035" y="3236201"/>
                </a:lnTo>
                <a:lnTo>
                  <a:pt x="1930400" y="3240176"/>
                </a:lnTo>
                <a:lnTo>
                  <a:pt x="1932559" y="3243008"/>
                </a:lnTo>
                <a:lnTo>
                  <a:pt x="1934591" y="3245828"/>
                </a:lnTo>
                <a:lnTo>
                  <a:pt x="1938528" y="3246424"/>
                </a:lnTo>
                <a:lnTo>
                  <a:pt x="1941449" y="3244354"/>
                </a:lnTo>
                <a:lnTo>
                  <a:pt x="1944243" y="3242272"/>
                </a:lnTo>
                <a:lnTo>
                  <a:pt x="1944878" y="3238296"/>
                </a:lnTo>
                <a:close/>
              </a:path>
              <a:path w="4724400" h="3512820">
                <a:moveTo>
                  <a:pt x="1959864" y="3258756"/>
                </a:moveTo>
                <a:lnTo>
                  <a:pt x="1957832" y="3255924"/>
                </a:lnTo>
                <a:lnTo>
                  <a:pt x="1955673" y="3253092"/>
                </a:lnTo>
                <a:lnTo>
                  <a:pt x="1951736" y="3252495"/>
                </a:lnTo>
                <a:lnTo>
                  <a:pt x="1946148" y="3256661"/>
                </a:lnTo>
                <a:lnTo>
                  <a:pt x="1945513" y="3260636"/>
                </a:lnTo>
                <a:lnTo>
                  <a:pt x="1947545" y="3263468"/>
                </a:lnTo>
                <a:lnTo>
                  <a:pt x="1949704" y="3266287"/>
                </a:lnTo>
                <a:lnTo>
                  <a:pt x="1953641" y="3266884"/>
                </a:lnTo>
                <a:lnTo>
                  <a:pt x="1956435" y="3264801"/>
                </a:lnTo>
                <a:lnTo>
                  <a:pt x="1959356" y="3262731"/>
                </a:lnTo>
                <a:lnTo>
                  <a:pt x="1959864" y="3258756"/>
                </a:lnTo>
                <a:close/>
              </a:path>
              <a:path w="4724400" h="3512820">
                <a:moveTo>
                  <a:pt x="1974977" y="3279216"/>
                </a:moveTo>
                <a:lnTo>
                  <a:pt x="1972945" y="3276384"/>
                </a:lnTo>
                <a:lnTo>
                  <a:pt x="1972818" y="3276371"/>
                </a:lnTo>
                <a:lnTo>
                  <a:pt x="1970786" y="3273552"/>
                </a:lnTo>
                <a:lnTo>
                  <a:pt x="1966849" y="3272955"/>
                </a:lnTo>
                <a:lnTo>
                  <a:pt x="1964055" y="3275038"/>
                </a:lnTo>
                <a:lnTo>
                  <a:pt x="1961134" y="3277108"/>
                </a:lnTo>
                <a:lnTo>
                  <a:pt x="1960626" y="3281083"/>
                </a:lnTo>
                <a:lnTo>
                  <a:pt x="1964690" y="3286747"/>
                </a:lnTo>
                <a:lnTo>
                  <a:pt x="1968754" y="3287344"/>
                </a:lnTo>
                <a:lnTo>
                  <a:pt x="1974342" y="3283191"/>
                </a:lnTo>
                <a:lnTo>
                  <a:pt x="1974977" y="3279216"/>
                </a:lnTo>
                <a:close/>
              </a:path>
              <a:path w="4724400" h="3512820">
                <a:moveTo>
                  <a:pt x="1990090" y="3299663"/>
                </a:moveTo>
                <a:lnTo>
                  <a:pt x="1987931" y="3296831"/>
                </a:lnTo>
                <a:lnTo>
                  <a:pt x="1985899" y="3294011"/>
                </a:lnTo>
                <a:lnTo>
                  <a:pt x="1981962" y="3293414"/>
                </a:lnTo>
                <a:lnTo>
                  <a:pt x="1979041" y="3295497"/>
                </a:lnTo>
                <a:lnTo>
                  <a:pt x="1976247" y="3297567"/>
                </a:lnTo>
                <a:lnTo>
                  <a:pt x="1975612" y="3301542"/>
                </a:lnTo>
                <a:lnTo>
                  <a:pt x="1977771" y="3304375"/>
                </a:lnTo>
                <a:lnTo>
                  <a:pt x="1979803" y="3307207"/>
                </a:lnTo>
                <a:lnTo>
                  <a:pt x="1983740" y="3307804"/>
                </a:lnTo>
                <a:lnTo>
                  <a:pt x="1986661" y="3305721"/>
                </a:lnTo>
                <a:lnTo>
                  <a:pt x="1989455" y="3303638"/>
                </a:lnTo>
                <a:lnTo>
                  <a:pt x="1990090" y="3299663"/>
                </a:lnTo>
                <a:close/>
              </a:path>
              <a:path w="4724400" h="3512820">
                <a:moveTo>
                  <a:pt x="2005076" y="3320123"/>
                </a:moveTo>
                <a:lnTo>
                  <a:pt x="2001012" y="3314471"/>
                </a:lnTo>
                <a:lnTo>
                  <a:pt x="1996948" y="3313874"/>
                </a:lnTo>
                <a:lnTo>
                  <a:pt x="1991360" y="3318027"/>
                </a:lnTo>
                <a:lnTo>
                  <a:pt x="1990725" y="3322002"/>
                </a:lnTo>
                <a:lnTo>
                  <a:pt x="1992757" y="3324834"/>
                </a:lnTo>
                <a:lnTo>
                  <a:pt x="1994916" y="3327666"/>
                </a:lnTo>
                <a:lnTo>
                  <a:pt x="1998853" y="3328263"/>
                </a:lnTo>
                <a:lnTo>
                  <a:pt x="2001647" y="3326180"/>
                </a:lnTo>
                <a:lnTo>
                  <a:pt x="2004568" y="3324098"/>
                </a:lnTo>
                <a:lnTo>
                  <a:pt x="2005076" y="3320123"/>
                </a:lnTo>
                <a:close/>
              </a:path>
              <a:path w="4724400" h="3512820">
                <a:moveTo>
                  <a:pt x="2020189" y="3340582"/>
                </a:moveTo>
                <a:lnTo>
                  <a:pt x="2018157" y="3337750"/>
                </a:lnTo>
                <a:lnTo>
                  <a:pt x="2015998" y="3334931"/>
                </a:lnTo>
                <a:lnTo>
                  <a:pt x="2012061" y="3334321"/>
                </a:lnTo>
                <a:lnTo>
                  <a:pt x="2009267" y="3336404"/>
                </a:lnTo>
                <a:lnTo>
                  <a:pt x="2006346" y="3338487"/>
                </a:lnTo>
                <a:lnTo>
                  <a:pt x="2005838" y="3342462"/>
                </a:lnTo>
                <a:lnTo>
                  <a:pt x="2007870" y="3345294"/>
                </a:lnTo>
                <a:lnTo>
                  <a:pt x="2010029" y="3348126"/>
                </a:lnTo>
                <a:lnTo>
                  <a:pt x="2013966" y="3348723"/>
                </a:lnTo>
                <a:lnTo>
                  <a:pt x="2019554" y="3344557"/>
                </a:lnTo>
                <a:lnTo>
                  <a:pt x="2020189" y="3340582"/>
                </a:lnTo>
                <a:close/>
              </a:path>
              <a:path w="4724400" h="3512820">
                <a:moveTo>
                  <a:pt x="2035302" y="3361042"/>
                </a:moveTo>
                <a:lnTo>
                  <a:pt x="2033143" y="3358210"/>
                </a:lnTo>
                <a:lnTo>
                  <a:pt x="2031111" y="3355390"/>
                </a:lnTo>
                <a:lnTo>
                  <a:pt x="2027174" y="3354781"/>
                </a:lnTo>
                <a:lnTo>
                  <a:pt x="2024253" y="3356864"/>
                </a:lnTo>
                <a:lnTo>
                  <a:pt x="2021459" y="3358946"/>
                </a:lnTo>
                <a:lnTo>
                  <a:pt x="2020824" y="3362922"/>
                </a:lnTo>
                <a:lnTo>
                  <a:pt x="2022983" y="3365754"/>
                </a:lnTo>
                <a:lnTo>
                  <a:pt x="2025015" y="3368573"/>
                </a:lnTo>
                <a:lnTo>
                  <a:pt x="2029079" y="3369183"/>
                </a:lnTo>
                <a:lnTo>
                  <a:pt x="2034667" y="3365017"/>
                </a:lnTo>
                <a:lnTo>
                  <a:pt x="2035302" y="3361042"/>
                </a:lnTo>
                <a:close/>
              </a:path>
              <a:path w="4724400" h="3512820">
                <a:moveTo>
                  <a:pt x="2050288" y="3381502"/>
                </a:moveTo>
                <a:lnTo>
                  <a:pt x="2046224" y="3375850"/>
                </a:lnTo>
                <a:lnTo>
                  <a:pt x="2042160" y="3375241"/>
                </a:lnTo>
                <a:lnTo>
                  <a:pt x="2036572" y="3379406"/>
                </a:lnTo>
                <a:lnTo>
                  <a:pt x="2035937" y="3383381"/>
                </a:lnTo>
                <a:lnTo>
                  <a:pt x="2037969" y="3386201"/>
                </a:lnTo>
                <a:lnTo>
                  <a:pt x="2038096" y="3386213"/>
                </a:lnTo>
                <a:lnTo>
                  <a:pt x="2040128" y="3389033"/>
                </a:lnTo>
                <a:lnTo>
                  <a:pt x="2044065" y="3389642"/>
                </a:lnTo>
                <a:lnTo>
                  <a:pt x="2046859" y="3387560"/>
                </a:lnTo>
                <a:lnTo>
                  <a:pt x="2049780" y="3385477"/>
                </a:lnTo>
                <a:lnTo>
                  <a:pt x="2050288" y="3381502"/>
                </a:lnTo>
                <a:close/>
              </a:path>
              <a:path w="4724400" h="3512820">
                <a:moveTo>
                  <a:pt x="2065401" y="3401961"/>
                </a:moveTo>
                <a:lnTo>
                  <a:pt x="2063369" y="3399129"/>
                </a:lnTo>
                <a:lnTo>
                  <a:pt x="2061210" y="3396310"/>
                </a:lnTo>
                <a:lnTo>
                  <a:pt x="2057273" y="3395700"/>
                </a:lnTo>
                <a:lnTo>
                  <a:pt x="2051685" y="3399866"/>
                </a:lnTo>
                <a:lnTo>
                  <a:pt x="2051050" y="3403841"/>
                </a:lnTo>
                <a:lnTo>
                  <a:pt x="2053082" y="3406673"/>
                </a:lnTo>
                <a:lnTo>
                  <a:pt x="2055241" y="3409492"/>
                </a:lnTo>
                <a:lnTo>
                  <a:pt x="2059178" y="3410102"/>
                </a:lnTo>
                <a:lnTo>
                  <a:pt x="2064766" y="3405936"/>
                </a:lnTo>
                <a:lnTo>
                  <a:pt x="2065401" y="3401961"/>
                </a:lnTo>
                <a:close/>
              </a:path>
              <a:path w="4724400" h="3512820">
                <a:moveTo>
                  <a:pt x="2080514" y="3422421"/>
                </a:moveTo>
                <a:lnTo>
                  <a:pt x="2078355" y="3419589"/>
                </a:lnTo>
                <a:lnTo>
                  <a:pt x="2076323" y="3416770"/>
                </a:lnTo>
                <a:lnTo>
                  <a:pt x="2072386" y="3416160"/>
                </a:lnTo>
                <a:lnTo>
                  <a:pt x="2069465" y="3418243"/>
                </a:lnTo>
                <a:lnTo>
                  <a:pt x="2066671" y="3420326"/>
                </a:lnTo>
                <a:lnTo>
                  <a:pt x="2066163" y="3424301"/>
                </a:lnTo>
                <a:lnTo>
                  <a:pt x="2070227" y="3429952"/>
                </a:lnTo>
                <a:lnTo>
                  <a:pt x="2074291" y="3430562"/>
                </a:lnTo>
                <a:lnTo>
                  <a:pt x="2079879" y="3426396"/>
                </a:lnTo>
                <a:lnTo>
                  <a:pt x="2080514" y="3422421"/>
                </a:lnTo>
                <a:close/>
              </a:path>
              <a:path w="4724400" h="3512820">
                <a:moveTo>
                  <a:pt x="2095627" y="3442881"/>
                </a:moveTo>
                <a:lnTo>
                  <a:pt x="2093468" y="3440049"/>
                </a:lnTo>
                <a:lnTo>
                  <a:pt x="2091436" y="3437229"/>
                </a:lnTo>
                <a:lnTo>
                  <a:pt x="2087372" y="3436620"/>
                </a:lnTo>
                <a:lnTo>
                  <a:pt x="2081784" y="3440785"/>
                </a:lnTo>
                <a:lnTo>
                  <a:pt x="2081149" y="3444760"/>
                </a:lnTo>
                <a:lnTo>
                  <a:pt x="2083308" y="3447592"/>
                </a:lnTo>
                <a:lnTo>
                  <a:pt x="2085340" y="3450412"/>
                </a:lnTo>
                <a:lnTo>
                  <a:pt x="2089277" y="3451021"/>
                </a:lnTo>
                <a:lnTo>
                  <a:pt x="2092198" y="3448939"/>
                </a:lnTo>
                <a:lnTo>
                  <a:pt x="2094992" y="3446856"/>
                </a:lnTo>
                <a:lnTo>
                  <a:pt x="2095627" y="3442881"/>
                </a:lnTo>
                <a:close/>
              </a:path>
              <a:path w="4724400" h="3512820">
                <a:moveTo>
                  <a:pt x="2110613" y="3463340"/>
                </a:moveTo>
                <a:lnTo>
                  <a:pt x="2108581" y="3460508"/>
                </a:lnTo>
                <a:lnTo>
                  <a:pt x="2106422" y="3457676"/>
                </a:lnTo>
                <a:lnTo>
                  <a:pt x="2102485" y="3457079"/>
                </a:lnTo>
                <a:lnTo>
                  <a:pt x="2096897" y="3461245"/>
                </a:lnTo>
                <a:lnTo>
                  <a:pt x="2096262" y="3465220"/>
                </a:lnTo>
                <a:lnTo>
                  <a:pt x="2098294" y="3468052"/>
                </a:lnTo>
                <a:lnTo>
                  <a:pt x="2100453" y="3470872"/>
                </a:lnTo>
                <a:lnTo>
                  <a:pt x="2104390" y="3471468"/>
                </a:lnTo>
                <a:lnTo>
                  <a:pt x="2109978" y="3467316"/>
                </a:lnTo>
                <a:lnTo>
                  <a:pt x="2110613" y="3463340"/>
                </a:lnTo>
                <a:close/>
              </a:path>
              <a:path w="4724400" h="3512820">
                <a:moveTo>
                  <a:pt x="2125726" y="3483800"/>
                </a:moveTo>
                <a:lnTo>
                  <a:pt x="2123694" y="3480968"/>
                </a:lnTo>
                <a:lnTo>
                  <a:pt x="2123567" y="3480968"/>
                </a:lnTo>
                <a:lnTo>
                  <a:pt x="2121535" y="3478136"/>
                </a:lnTo>
                <a:lnTo>
                  <a:pt x="2117598" y="3477539"/>
                </a:lnTo>
                <a:lnTo>
                  <a:pt x="2114804" y="3479622"/>
                </a:lnTo>
                <a:lnTo>
                  <a:pt x="2111883" y="3481705"/>
                </a:lnTo>
                <a:lnTo>
                  <a:pt x="2111375" y="3485680"/>
                </a:lnTo>
                <a:lnTo>
                  <a:pt x="2115439" y="3491331"/>
                </a:lnTo>
                <a:lnTo>
                  <a:pt x="2119503" y="3491928"/>
                </a:lnTo>
                <a:lnTo>
                  <a:pt x="2125091" y="3487775"/>
                </a:lnTo>
                <a:lnTo>
                  <a:pt x="2125726" y="3483800"/>
                </a:lnTo>
                <a:close/>
              </a:path>
              <a:path w="4724400" h="3512820">
                <a:moveTo>
                  <a:pt x="2140839" y="3504260"/>
                </a:moveTo>
                <a:lnTo>
                  <a:pt x="2138680" y="3501428"/>
                </a:lnTo>
                <a:lnTo>
                  <a:pt x="2136648" y="3498596"/>
                </a:lnTo>
                <a:lnTo>
                  <a:pt x="2132711" y="3497999"/>
                </a:lnTo>
                <a:lnTo>
                  <a:pt x="2129790" y="3500082"/>
                </a:lnTo>
                <a:lnTo>
                  <a:pt x="2126996" y="3502152"/>
                </a:lnTo>
                <a:lnTo>
                  <a:pt x="2126361" y="3506127"/>
                </a:lnTo>
                <a:lnTo>
                  <a:pt x="2128520" y="3508972"/>
                </a:lnTo>
                <a:lnTo>
                  <a:pt x="2130552" y="3511791"/>
                </a:lnTo>
                <a:lnTo>
                  <a:pt x="2134489" y="3512388"/>
                </a:lnTo>
                <a:lnTo>
                  <a:pt x="2137410" y="3510305"/>
                </a:lnTo>
                <a:lnTo>
                  <a:pt x="2140204" y="3508235"/>
                </a:lnTo>
                <a:lnTo>
                  <a:pt x="2140839" y="3504260"/>
                </a:lnTo>
                <a:close/>
              </a:path>
              <a:path w="4724400" h="3512820">
                <a:moveTo>
                  <a:pt x="4724400" y="0"/>
                </a:moveTo>
                <a:lnTo>
                  <a:pt x="4645914" y="33020"/>
                </a:lnTo>
                <a:lnTo>
                  <a:pt x="4670006" y="53733"/>
                </a:lnTo>
                <a:lnTo>
                  <a:pt x="3805174" y="1062609"/>
                </a:lnTo>
                <a:lnTo>
                  <a:pt x="3814826" y="1070991"/>
                </a:lnTo>
                <a:lnTo>
                  <a:pt x="4679645" y="62014"/>
                </a:lnTo>
                <a:lnTo>
                  <a:pt x="4703699" y="82677"/>
                </a:lnTo>
                <a:lnTo>
                  <a:pt x="4713363" y="44069"/>
                </a:lnTo>
                <a:lnTo>
                  <a:pt x="47244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879850" y="6057900"/>
            <a:ext cx="3968750" cy="76200"/>
          </a:xfrm>
          <a:custGeom>
            <a:avLst/>
            <a:gdLst/>
            <a:ahLst/>
            <a:cxnLst/>
            <a:rect l="l" t="t" r="r" b="b"/>
            <a:pathLst>
              <a:path w="3968750" h="76200">
                <a:moveTo>
                  <a:pt x="9905" y="31750"/>
                </a:moveTo>
                <a:lnTo>
                  <a:pt x="2794" y="31750"/>
                </a:lnTo>
                <a:lnTo>
                  <a:pt x="0" y="34594"/>
                </a:lnTo>
                <a:lnTo>
                  <a:pt x="0" y="41605"/>
                </a:lnTo>
                <a:lnTo>
                  <a:pt x="2794" y="44450"/>
                </a:lnTo>
                <a:lnTo>
                  <a:pt x="9905" y="44450"/>
                </a:lnTo>
                <a:lnTo>
                  <a:pt x="12700" y="41605"/>
                </a:lnTo>
                <a:lnTo>
                  <a:pt x="12700" y="34594"/>
                </a:lnTo>
                <a:lnTo>
                  <a:pt x="9905" y="31750"/>
                </a:lnTo>
                <a:close/>
              </a:path>
              <a:path w="3968750" h="76200">
                <a:moveTo>
                  <a:pt x="35305" y="31750"/>
                </a:moveTo>
                <a:lnTo>
                  <a:pt x="28194" y="31750"/>
                </a:lnTo>
                <a:lnTo>
                  <a:pt x="25400" y="34594"/>
                </a:lnTo>
                <a:lnTo>
                  <a:pt x="25400" y="41605"/>
                </a:lnTo>
                <a:lnTo>
                  <a:pt x="28194" y="44450"/>
                </a:lnTo>
                <a:lnTo>
                  <a:pt x="35305" y="44450"/>
                </a:lnTo>
                <a:lnTo>
                  <a:pt x="38100" y="41605"/>
                </a:lnTo>
                <a:lnTo>
                  <a:pt x="38100" y="34594"/>
                </a:lnTo>
                <a:lnTo>
                  <a:pt x="35305" y="31750"/>
                </a:lnTo>
                <a:close/>
              </a:path>
              <a:path w="3968750" h="76200">
                <a:moveTo>
                  <a:pt x="60705" y="31750"/>
                </a:moveTo>
                <a:lnTo>
                  <a:pt x="53721" y="31750"/>
                </a:lnTo>
                <a:lnTo>
                  <a:pt x="50800" y="34594"/>
                </a:lnTo>
                <a:lnTo>
                  <a:pt x="50800" y="41605"/>
                </a:lnTo>
                <a:lnTo>
                  <a:pt x="53721" y="44450"/>
                </a:lnTo>
                <a:lnTo>
                  <a:pt x="60705" y="44450"/>
                </a:lnTo>
                <a:lnTo>
                  <a:pt x="63500" y="41605"/>
                </a:lnTo>
                <a:lnTo>
                  <a:pt x="63500" y="34594"/>
                </a:lnTo>
                <a:lnTo>
                  <a:pt x="60705" y="31750"/>
                </a:lnTo>
                <a:close/>
              </a:path>
              <a:path w="3968750" h="76200">
                <a:moveTo>
                  <a:pt x="86105" y="31750"/>
                </a:moveTo>
                <a:lnTo>
                  <a:pt x="79121" y="31750"/>
                </a:lnTo>
                <a:lnTo>
                  <a:pt x="76200" y="34594"/>
                </a:lnTo>
                <a:lnTo>
                  <a:pt x="76200" y="41605"/>
                </a:lnTo>
                <a:lnTo>
                  <a:pt x="79121" y="44450"/>
                </a:lnTo>
                <a:lnTo>
                  <a:pt x="86105" y="44450"/>
                </a:lnTo>
                <a:lnTo>
                  <a:pt x="88900" y="41605"/>
                </a:lnTo>
                <a:lnTo>
                  <a:pt x="88900" y="34594"/>
                </a:lnTo>
                <a:lnTo>
                  <a:pt x="86105" y="31750"/>
                </a:lnTo>
                <a:close/>
              </a:path>
              <a:path w="3968750" h="76200">
                <a:moveTo>
                  <a:pt x="111505" y="31750"/>
                </a:moveTo>
                <a:lnTo>
                  <a:pt x="104521" y="31750"/>
                </a:lnTo>
                <a:lnTo>
                  <a:pt x="101600" y="34594"/>
                </a:lnTo>
                <a:lnTo>
                  <a:pt x="101600" y="41605"/>
                </a:lnTo>
                <a:lnTo>
                  <a:pt x="104521" y="44450"/>
                </a:lnTo>
                <a:lnTo>
                  <a:pt x="111505" y="44450"/>
                </a:lnTo>
                <a:lnTo>
                  <a:pt x="114300" y="41605"/>
                </a:lnTo>
                <a:lnTo>
                  <a:pt x="114300" y="34594"/>
                </a:lnTo>
                <a:lnTo>
                  <a:pt x="111505" y="31750"/>
                </a:lnTo>
                <a:close/>
              </a:path>
              <a:path w="3968750" h="76200">
                <a:moveTo>
                  <a:pt x="136905" y="31750"/>
                </a:moveTo>
                <a:lnTo>
                  <a:pt x="129921" y="31750"/>
                </a:lnTo>
                <a:lnTo>
                  <a:pt x="127000" y="34594"/>
                </a:lnTo>
                <a:lnTo>
                  <a:pt x="127000" y="41605"/>
                </a:lnTo>
                <a:lnTo>
                  <a:pt x="129921" y="44450"/>
                </a:lnTo>
                <a:lnTo>
                  <a:pt x="136905" y="44450"/>
                </a:lnTo>
                <a:lnTo>
                  <a:pt x="139826" y="41605"/>
                </a:lnTo>
                <a:lnTo>
                  <a:pt x="139826" y="34594"/>
                </a:lnTo>
                <a:lnTo>
                  <a:pt x="136905" y="31750"/>
                </a:lnTo>
                <a:close/>
              </a:path>
              <a:path w="3968750" h="76200">
                <a:moveTo>
                  <a:pt x="162305" y="31750"/>
                </a:moveTo>
                <a:lnTo>
                  <a:pt x="155321" y="31750"/>
                </a:lnTo>
                <a:lnTo>
                  <a:pt x="152526" y="34594"/>
                </a:lnTo>
                <a:lnTo>
                  <a:pt x="152526" y="41605"/>
                </a:lnTo>
                <a:lnTo>
                  <a:pt x="155321" y="44450"/>
                </a:lnTo>
                <a:lnTo>
                  <a:pt x="162305" y="44450"/>
                </a:lnTo>
                <a:lnTo>
                  <a:pt x="165226" y="41605"/>
                </a:lnTo>
                <a:lnTo>
                  <a:pt x="165226" y="34594"/>
                </a:lnTo>
                <a:lnTo>
                  <a:pt x="162305" y="31750"/>
                </a:lnTo>
                <a:close/>
              </a:path>
              <a:path w="3968750" h="76200">
                <a:moveTo>
                  <a:pt x="187705" y="31750"/>
                </a:moveTo>
                <a:lnTo>
                  <a:pt x="180721" y="31750"/>
                </a:lnTo>
                <a:lnTo>
                  <a:pt x="177926" y="34594"/>
                </a:lnTo>
                <a:lnTo>
                  <a:pt x="177926" y="41605"/>
                </a:lnTo>
                <a:lnTo>
                  <a:pt x="180721" y="44450"/>
                </a:lnTo>
                <a:lnTo>
                  <a:pt x="187705" y="44450"/>
                </a:lnTo>
                <a:lnTo>
                  <a:pt x="190626" y="41605"/>
                </a:lnTo>
                <a:lnTo>
                  <a:pt x="190626" y="34594"/>
                </a:lnTo>
                <a:lnTo>
                  <a:pt x="187705" y="31750"/>
                </a:lnTo>
                <a:close/>
              </a:path>
              <a:path w="3968750" h="76200">
                <a:moveTo>
                  <a:pt x="213233" y="31750"/>
                </a:moveTo>
                <a:lnTo>
                  <a:pt x="206121" y="31750"/>
                </a:lnTo>
                <a:lnTo>
                  <a:pt x="203326" y="34594"/>
                </a:lnTo>
                <a:lnTo>
                  <a:pt x="203326" y="41605"/>
                </a:lnTo>
                <a:lnTo>
                  <a:pt x="206121" y="44450"/>
                </a:lnTo>
                <a:lnTo>
                  <a:pt x="213233" y="44450"/>
                </a:lnTo>
                <a:lnTo>
                  <a:pt x="216026" y="41605"/>
                </a:lnTo>
                <a:lnTo>
                  <a:pt x="216026" y="34594"/>
                </a:lnTo>
                <a:lnTo>
                  <a:pt x="213233" y="31750"/>
                </a:lnTo>
                <a:close/>
              </a:path>
              <a:path w="3968750" h="76200">
                <a:moveTo>
                  <a:pt x="238633" y="31750"/>
                </a:moveTo>
                <a:lnTo>
                  <a:pt x="231521" y="31750"/>
                </a:lnTo>
                <a:lnTo>
                  <a:pt x="228726" y="34594"/>
                </a:lnTo>
                <a:lnTo>
                  <a:pt x="228726" y="41605"/>
                </a:lnTo>
                <a:lnTo>
                  <a:pt x="231521" y="44450"/>
                </a:lnTo>
                <a:lnTo>
                  <a:pt x="238633" y="44450"/>
                </a:lnTo>
                <a:lnTo>
                  <a:pt x="241426" y="41605"/>
                </a:lnTo>
                <a:lnTo>
                  <a:pt x="241426" y="34594"/>
                </a:lnTo>
                <a:lnTo>
                  <a:pt x="238633" y="31750"/>
                </a:lnTo>
                <a:close/>
              </a:path>
              <a:path w="3968750" h="76200">
                <a:moveTo>
                  <a:pt x="264033" y="31750"/>
                </a:moveTo>
                <a:lnTo>
                  <a:pt x="256921" y="31750"/>
                </a:lnTo>
                <a:lnTo>
                  <a:pt x="254126" y="34594"/>
                </a:lnTo>
                <a:lnTo>
                  <a:pt x="254126" y="41605"/>
                </a:lnTo>
                <a:lnTo>
                  <a:pt x="256921" y="44450"/>
                </a:lnTo>
                <a:lnTo>
                  <a:pt x="264033" y="44450"/>
                </a:lnTo>
                <a:lnTo>
                  <a:pt x="266826" y="41605"/>
                </a:lnTo>
                <a:lnTo>
                  <a:pt x="266826" y="34594"/>
                </a:lnTo>
                <a:lnTo>
                  <a:pt x="264033" y="31750"/>
                </a:lnTo>
                <a:close/>
              </a:path>
              <a:path w="3968750" h="76200">
                <a:moveTo>
                  <a:pt x="289433" y="31750"/>
                </a:moveTo>
                <a:lnTo>
                  <a:pt x="282321" y="31750"/>
                </a:lnTo>
                <a:lnTo>
                  <a:pt x="279526" y="34594"/>
                </a:lnTo>
                <a:lnTo>
                  <a:pt x="279526" y="41605"/>
                </a:lnTo>
                <a:lnTo>
                  <a:pt x="282321" y="44450"/>
                </a:lnTo>
                <a:lnTo>
                  <a:pt x="289433" y="44450"/>
                </a:lnTo>
                <a:lnTo>
                  <a:pt x="292226" y="41605"/>
                </a:lnTo>
                <a:lnTo>
                  <a:pt x="292226" y="34594"/>
                </a:lnTo>
                <a:lnTo>
                  <a:pt x="289433" y="31750"/>
                </a:lnTo>
                <a:close/>
              </a:path>
              <a:path w="3968750" h="76200">
                <a:moveTo>
                  <a:pt x="314833" y="31750"/>
                </a:moveTo>
                <a:lnTo>
                  <a:pt x="307848" y="31750"/>
                </a:lnTo>
                <a:lnTo>
                  <a:pt x="304926" y="34594"/>
                </a:lnTo>
                <a:lnTo>
                  <a:pt x="304926" y="41605"/>
                </a:lnTo>
                <a:lnTo>
                  <a:pt x="307848" y="44450"/>
                </a:lnTo>
                <a:lnTo>
                  <a:pt x="314833" y="44450"/>
                </a:lnTo>
                <a:lnTo>
                  <a:pt x="317626" y="41605"/>
                </a:lnTo>
                <a:lnTo>
                  <a:pt x="317626" y="34594"/>
                </a:lnTo>
                <a:lnTo>
                  <a:pt x="314833" y="31750"/>
                </a:lnTo>
                <a:close/>
              </a:path>
              <a:path w="3968750" h="76200">
                <a:moveTo>
                  <a:pt x="340233" y="31750"/>
                </a:moveTo>
                <a:lnTo>
                  <a:pt x="333248" y="31750"/>
                </a:lnTo>
                <a:lnTo>
                  <a:pt x="330326" y="34594"/>
                </a:lnTo>
                <a:lnTo>
                  <a:pt x="330326" y="41605"/>
                </a:lnTo>
                <a:lnTo>
                  <a:pt x="333248" y="44450"/>
                </a:lnTo>
                <a:lnTo>
                  <a:pt x="340233" y="44450"/>
                </a:lnTo>
                <a:lnTo>
                  <a:pt x="343026" y="41605"/>
                </a:lnTo>
                <a:lnTo>
                  <a:pt x="343026" y="34594"/>
                </a:lnTo>
                <a:lnTo>
                  <a:pt x="340233" y="31750"/>
                </a:lnTo>
                <a:close/>
              </a:path>
              <a:path w="3968750" h="76200">
                <a:moveTo>
                  <a:pt x="365633" y="31750"/>
                </a:moveTo>
                <a:lnTo>
                  <a:pt x="358648" y="31750"/>
                </a:lnTo>
                <a:lnTo>
                  <a:pt x="355726" y="34594"/>
                </a:lnTo>
                <a:lnTo>
                  <a:pt x="355726" y="41605"/>
                </a:lnTo>
                <a:lnTo>
                  <a:pt x="358648" y="44450"/>
                </a:lnTo>
                <a:lnTo>
                  <a:pt x="365633" y="44450"/>
                </a:lnTo>
                <a:lnTo>
                  <a:pt x="368426" y="41605"/>
                </a:lnTo>
                <a:lnTo>
                  <a:pt x="368426" y="34594"/>
                </a:lnTo>
                <a:lnTo>
                  <a:pt x="365633" y="31750"/>
                </a:lnTo>
                <a:close/>
              </a:path>
              <a:path w="3968750" h="76200">
                <a:moveTo>
                  <a:pt x="391033" y="31750"/>
                </a:moveTo>
                <a:lnTo>
                  <a:pt x="384048" y="31750"/>
                </a:lnTo>
                <a:lnTo>
                  <a:pt x="381126" y="34594"/>
                </a:lnTo>
                <a:lnTo>
                  <a:pt x="381126" y="41605"/>
                </a:lnTo>
                <a:lnTo>
                  <a:pt x="384048" y="44450"/>
                </a:lnTo>
                <a:lnTo>
                  <a:pt x="391033" y="44450"/>
                </a:lnTo>
                <a:lnTo>
                  <a:pt x="393953" y="41605"/>
                </a:lnTo>
                <a:lnTo>
                  <a:pt x="393953" y="34594"/>
                </a:lnTo>
                <a:lnTo>
                  <a:pt x="391033" y="31750"/>
                </a:lnTo>
                <a:close/>
              </a:path>
              <a:path w="3968750" h="76200">
                <a:moveTo>
                  <a:pt x="416433" y="31750"/>
                </a:moveTo>
                <a:lnTo>
                  <a:pt x="409448" y="31750"/>
                </a:lnTo>
                <a:lnTo>
                  <a:pt x="406653" y="34594"/>
                </a:lnTo>
                <a:lnTo>
                  <a:pt x="406653" y="41605"/>
                </a:lnTo>
                <a:lnTo>
                  <a:pt x="409448" y="44450"/>
                </a:lnTo>
                <a:lnTo>
                  <a:pt x="416433" y="44450"/>
                </a:lnTo>
                <a:lnTo>
                  <a:pt x="419353" y="41605"/>
                </a:lnTo>
                <a:lnTo>
                  <a:pt x="419353" y="34594"/>
                </a:lnTo>
                <a:lnTo>
                  <a:pt x="416433" y="31750"/>
                </a:lnTo>
                <a:close/>
              </a:path>
              <a:path w="3968750" h="76200">
                <a:moveTo>
                  <a:pt x="441833" y="31750"/>
                </a:moveTo>
                <a:lnTo>
                  <a:pt x="434848" y="31750"/>
                </a:lnTo>
                <a:lnTo>
                  <a:pt x="432053" y="34594"/>
                </a:lnTo>
                <a:lnTo>
                  <a:pt x="432053" y="41605"/>
                </a:lnTo>
                <a:lnTo>
                  <a:pt x="434848" y="44450"/>
                </a:lnTo>
                <a:lnTo>
                  <a:pt x="441833" y="44450"/>
                </a:lnTo>
                <a:lnTo>
                  <a:pt x="444753" y="41605"/>
                </a:lnTo>
                <a:lnTo>
                  <a:pt x="444753" y="34594"/>
                </a:lnTo>
                <a:lnTo>
                  <a:pt x="441833" y="31750"/>
                </a:lnTo>
                <a:close/>
              </a:path>
              <a:path w="3968750" h="76200">
                <a:moveTo>
                  <a:pt x="467360" y="31750"/>
                </a:moveTo>
                <a:lnTo>
                  <a:pt x="460248" y="31750"/>
                </a:lnTo>
                <a:lnTo>
                  <a:pt x="457453" y="34594"/>
                </a:lnTo>
                <a:lnTo>
                  <a:pt x="457453" y="41605"/>
                </a:lnTo>
                <a:lnTo>
                  <a:pt x="460248" y="44450"/>
                </a:lnTo>
                <a:lnTo>
                  <a:pt x="467360" y="44450"/>
                </a:lnTo>
                <a:lnTo>
                  <a:pt x="470153" y="41605"/>
                </a:lnTo>
                <a:lnTo>
                  <a:pt x="470153" y="34594"/>
                </a:lnTo>
                <a:lnTo>
                  <a:pt x="467360" y="31750"/>
                </a:lnTo>
                <a:close/>
              </a:path>
              <a:path w="3968750" h="76200">
                <a:moveTo>
                  <a:pt x="492760" y="31750"/>
                </a:moveTo>
                <a:lnTo>
                  <a:pt x="485648" y="31750"/>
                </a:lnTo>
                <a:lnTo>
                  <a:pt x="482853" y="34594"/>
                </a:lnTo>
                <a:lnTo>
                  <a:pt x="482853" y="41605"/>
                </a:lnTo>
                <a:lnTo>
                  <a:pt x="485648" y="44450"/>
                </a:lnTo>
                <a:lnTo>
                  <a:pt x="492760" y="44450"/>
                </a:lnTo>
                <a:lnTo>
                  <a:pt x="495553" y="41605"/>
                </a:lnTo>
                <a:lnTo>
                  <a:pt x="495553" y="34594"/>
                </a:lnTo>
                <a:lnTo>
                  <a:pt x="492760" y="31750"/>
                </a:lnTo>
                <a:close/>
              </a:path>
              <a:path w="3968750" h="76200">
                <a:moveTo>
                  <a:pt x="518160" y="31750"/>
                </a:moveTo>
                <a:lnTo>
                  <a:pt x="511048" y="31750"/>
                </a:lnTo>
                <a:lnTo>
                  <a:pt x="508253" y="34594"/>
                </a:lnTo>
                <a:lnTo>
                  <a:pt x="508253" y="41605"/>
                </a:lnTo>
                <a:lnTo>
                  <a:pt x="511048" y="44450"/>
                </a:lnTo>
                <a:lnTo>
                  <a:pt x="518160" y="44450"/>
                </a:lnTo>
                <a:lnTo>
                  <a:pt x="520953" y="41605"/>
                </a:lnTo>
                <a:lnTo>
                  <a:pt x="520953" y="34594"/>
                </a:lnTo>
                <a:lnTo>
                  <a:pt x="518160" y="31750"/>
                </a:lnTo>
                <a:close/>
              </a:path>
              <a:path w="3968750" h="76200">
                <a:moveTo>
                  <a:pt x="543560" y="31750"/>
                </a:moveTo>
                <a:lnTo>
                  <a:pt x="536448" y="31750"/>
                </a:lnTo>
                <a:lnTo>
                  <a:pt x="533653" y="34594"/>
                </a:lnTo>
                <a:lnTo>
                  <a:pt x="533653" y="41605"/>
                </a:lnTo>
                <a:lnTo>
                  <a:pt x="536448" y="44450"/>
                </a:lnTo>
                <a:lnTo>
                  <a:pt x="543560" y="44450"/>
                </a:lnTo>
                <a:lnTo>
                  <a:pt x="546353" y="41605"/>
                </a:lnTo>
                <a:lnTo>
                  <a:pt x="546353" y="34594"/>
                </a:lnTo>
                <a:lnTo>
                  <a:pt x="543560" y="31750"/>
                </a:lnTo>
                <a:close/>
              </a:path>
              <a:path w="3968750" h="76200">
                <a:moveTo>
                  <a:pt x="568960" y="31750"/>
                </a:moveTo>
                <a:lnTo>
                  <a:pt x="561975" y="31750"/>
                </a:lnTo>
                <a:lnTo>
                  <a:pt x="559053" y="34594"/>
                </a:lnTo>
                <a:lnTo>
                  <a:pt x="559053" y="41605"/>
                </a:lnTo>
                <a:lnTo>
                  <a:pt x="561975" y="44450"/>
                </a:lnTo>
                <a:lnTo>
                  <a:pt x="568960" y="44450"/>
                </a:lnTo>
                <a:lnTo>
                  <a:pt x="571753" y="41605"/>
                </a:lnTo>
                <a:lnTo>
                  <a:pt x="571753" y="34594"/>
                </a:lnTo>
                <a:lnTo>
                  <a:pt x="568960" y="31750"/>
                </a:lnTo>
                <a:close/>
              </a:path>
              <a:path w="3968750" h="76200">
                <a:moveTo>
                  <a:pt x="594360" y="31750"/>
                </a:moveTo>
                <a:lnTo>
                  <a:pt x="587375" y="31750"/>
                </a:lnTo>
                <a:lnTo>
                  <a:pt x="584453" y="34594"/>
                </a:lnTo>
                <a:lnTo>
                  <a:pt x="584453" y="41605"/>
                </a:lnTo>
                <a:lnTo>
                  <a:pt x="587375" y="44450"/>
                </a:lnTo>
                <a:lnTo>
                  <a:pt x="594360" y="44450"/>
                </a:lnTo>
                <a:lnTo>
                  <a:pt x="597153" y="41605"/>
                </a:lnTo>
                <a:lnTo>
                  <a:pt x="597153" y="34594"/>
                </a:lnTo>
                <a:lnTo>
                  <a:pt x="594360" y="31750"/>
                </a:lnTo>
                <a:close/>
              </a:path>
              <a:path w="3968750" h="76200">
                <a:moveTo>
                  <a:pt x="619760" y="31750"/>
                </a:moveTo>
                <a:lnTo>
                  <a:pt x="612775" y="31750"/>
                </a:lnTo>
                <a:lnTo>
                  <a:pt x="609853" y="34594"/>
                </a:lnTo>
                <a:lnTo>
                  <a:pt x="609853" y="41605"/>
                </a:lnTo>
                <a:lnTo>
                  <a:pt x="612775" y="44450"/>
                </a:lnTo>
                <a:lnTo>
                  <a:pt x="619760" y="44450"/>
                </a:lnTo>
                <a:lnTo>
                  <a:pt x="622553" y="41605"/>
                </a:lnTo>
                <a:lnTo>
                  <a:pt x="622553" y="34594"/>
                </a:lnTo>
                <a:lnTo>
                  <a:pt x="619760" y="31750"/>
                </a:lnTo>
                <a:close/>
              </a:path>
              <a:path w="3968750" h="76200">
                <a:moveTo>
                  <a:pt x="645160" y="31750"/>
                </a:moveTo>
                <a:lnTo>
                  <a:pt x="638175" y="31750"/>
                </a:lnTo>
                <a:lnTo>
                  <a:pt x="635253" y="34594"/>
                </a:lnTo>
                <a:lnTo>
                  <a:pt x="635253" y="41605"/>
                </a:lnTo>
                <a:lnTo>
                  <a:pt x="638175" y="44450"/>
                </a:lnTo>
                <a:lnTo>
                  <a:pt x="645160" y="44450"/>
                </a:lnTo>
                <a:lnTo>
                  <a:pt x="648080" y="41605"/>
                </a:lnTo>
                <a:lnTo>
                  <a:pt x="648080" y="34594"/>
                </a:lnTo>
                <a:lnTo>
                  <a:pt x="645160" y="31750"/>
                </a:lnTo>
                <a:close/>
              </a:path>
              <a:path w="3968750" h="76200">
                <a:moveTo>
                  <a:pt x="670560" y="31750"/>
                </a:moveTo>
                <a:lnTo>
                  <a:pt x="663575" y="31750"/>
                </a:lnTo>
                <a:lnTo>
                  <a:pt x="660780" y="34594"/>
                </a:lnTo>
                <a:lnTo>
                  <a:pt x="660780" y="41605"/>
                </a:lnTo>
                <a:lnTo>
                  <a:pt x="663575" y="44450"/>
                </a:lnTo>
                <a:lnTo>
                  <a:pt x="670560" y="44450"/>
                </a:lnTo>
                <a:lnTo>
                  <a:pt x="673480" y="41605"/>
                </a:lnTo>
                <a:lnTo>
                  <a:pt x="673480" y="34594"/>
                </a:lnTo>
                <a:lnTo>
                  <a:pt x="670560" y="31750"/>
                </a:lnTo>
                <a:close/>
              </a:path>
              <a:path w="3968750" h="76200">
                <a:moveTo>
                  <a:pt x="695960" y="31750"/>
                </a:moveTo>
                <a:lnTo>
                  <a:pt x="688975" y="31750"/>
                </a:lnTo>
                <a:lnTo>
                  <a:pt x="686180" y="34594"/>
                </a:lnTo>
                <a:lnTo>
                  <a:pt x="686180" y="41605"/>
                </a:lnTo>
                <a:lnTo>
                  <a:pt x="688975" y="44450"/>
                </a:lnTo>
                <a:lnTo>
                  <a:pt x="695960" y="44450"/>
                </a:lnTo>
                <a:lnTo>
                  <a:pt x="698880" y="41605"/>
                </a:lnTo>
                <a:lnTo>
                  <a:pt x="698880" y="34594"/>
                </a:lnTo>
                <a:lnTo>
                  <a:pt x="695960" y="31750"/>
                </a:lnTo>
                <a:close/>
              </a:path>
              <a:path w="3968750" h="76200">
                <a:moveTo>
                  <a:pt x="721360" y="31750"/>
                </a:moveTo>
                <a:lnTo>
                  <a:pt x="714375" y="31750"/>
                </a:lnTo>
                <a:lnTo>
                  <a:pt x="711580" y="34594"/>
                </a:lnTo>
                <a:lnTo>
                  <a:pt x="711580" y="41605"/>
                </a:lnTo>
                <a:lnTo>
                  <a:pt x="714375" y="44450"/>
                </a:lnTo>
                <a:lnTo>
                  <a:pt x="721360" y="44450"/>
                </a:lnTo>
                <a:lnTo>
                  <a:pt x="724280" y="41605"/>
                </a:lnTo>
                <a:lnTo>
                  <a:pt x="724280" y="34594"/>
                </a:lnTo>
                <a:lnTo>
                  <a:pt x="721360" y="31750"/>
                </a:lnTo>
                <a:close/>
              </a:path>
              <a:path w="3968750" h="76200">
                <a:moveTo>
                  <a:pt x="746887" y="31750"/>
                </a:moveTo>
                <a:lnTo>
                  <a:pt x="739775" y="31750"/>
                </a:lnTo>
                <a:lnTo>
                  <a:pt x="736980" y="34594"/>
                </a:lnTo>
                <a:lnTo>
                  <a:pt x="736980" y="41605"/>
                </a:lnTo>
                <a:lnTo>
                  <a:pt x="739775" y="44450"/>
                </a:lnTo>
                <a:lnTo>
                  <a:pt x="746887" y="44450"/>
                </a:lnTo>
                <a:lnTo>
                  <a:pt x="749680" y="41605"/>
                </a:lnTo>
                <a:lnTo>
                  <a:pt x="749680" y="34594"/>
                </a:lnTo>
                <a:lnTo>
                  <a:pt x="746887" y="31750"/>
                </a:lnTo>
                <a:close/>
              </a:path>
              <a:path w="3968750" h="76200">
                <a:moveTo>
                  <a:pt x="772287" y="31750"/>
                </a:moveTo>
                <a:lnTo>
                  <a:pt x="765175" y="31750"/>
                </a:lnTo>
                <a:lnTo>
                  <a:pt x="762380" y="34594"/>
                </a:lnTo>
                <a:lnTo>
                  <a:pt x="762380" y="41605"/>
                </a:lnTo>
                <a:lnTo>
                  <a:pt x="765175" y="44450"/>
                </a:lnTo>
                <a:lnTo>
                  <a:pt x="772287" y="44450"/>
                </a:lnTo>
                <a:lnTo>
                  <a:pt x="775080" y="41605"/>
                </a:lnTo>
                <a:lnTo>
                  <a:pt x="775080" y="34594"/>
                </a:lnTo>
                <a:lnTo>
                  <a:pt x="772287" y="31750"/>
                </a:lnTo>
                <a:close/>
              </a:path>
              <a:path w="3968750" h="76200">
                <a:moveTo>
                  <a:pt x="797687" y="31750"/>
                </a:moveTo>
                <a:lnTo>
                  <a:pt x="790575" y="31750"/>
                </a:lnTo>
                <a:lnTo>
                  <a:pt x="787780" y="34594"/>
                </a:lnTo>
                <a:lnTo>
                  <a:pt x="787780" y="41605"/>
                </a:lnTo>
                <a:lnTo>
                  <a:pt x="790575" y="44450"/>
                </a:lnTo>
                <a:lnTo>
                  <a:pt x="797687" y="44450"/>
                </a:lnTo>
                <a:lnTo>
                  <a:pt x="800480" y="41605"/>
                </a:lnTo>
                <a:lnTo>
                  <a:pt x="800480" y="34594"/>
                </a:lnTo>
                <a:lnTo>
                  <a:pt x="797687" y="31750"/>
                </a:lnTo>
                <a:close/>
              </a:path>
              <a:path w="3968750" h="76200">
                <a:moveTo>
                  <a:pt x="823087" y="31750"/>
                </a:moveTo>
                <a:lnTo>
                  <a:pt x="816101" y="31750"/>
                </a:lnTo>
                <a:lnTo>
                  <a:pt x="813180" y="34594"/>
                </a:lnTo>
                <a:lnTo>
                  <a:pt x="813180" y="41605"/>
                </a:lnTo>
                <a:lnTo>
                  <a:pt x="816101" y="44450"/>
                </a:lnTo>
                <a:lnTo>
                  <a:pt x="823087" y="44450"/>
                </a:lnTo>
                <a:lnTo>
                  <a:pt x="825880" y="41605"/>
                </a:lnTo>
                <a:lnTo>
                  <a:pt x="825880" y="34594"/>
                </a:lnTo>
                <a:lnTo>
                  <a:pt x="823087" y="31750"/>
                </a:lnTo>
                <a:close/>
              </a:path>
              <a:path w="3968750" h="76200">
                <a:moveTo>
                  <a:pt x="848487" y="31750"/>
                </a:moveTo>
                <a:lnTo>
                  <a:pt x="841501" y="31750"/>
                </a:lnTo>
                <a:lnTo>
                  <a:pt x="838580" y="34594"/>
                </a:lnTo>
                <a:lnTo>
                  <a:pt x="838580" y="41605"/>
                </a:lnTo>
                <a:lnTo>
                  <a:pt x="841501" y="44450"/>
                </a:lnTo>
                <a:lnTo>
                  <a:pt x="848487" y="44450"/>
                </a:lnTo>
                <a:lnTo>
                  <a:pt x="851280" y="41605"/>
                </a:lnTo>
                <a:lnTo>
                  <a:pt x="851280" y="34594"/>
                </a:lnTo>
                <a:lnTo>
                  <a:pt x="848487" y="31750"/>
                </a:lnTo>
                <a:close/>
              </a:path>
              <a:path w="3968750" h="76200">
                <a:moveTo>
                  <a:pt x="873887" y="31750"/>
                </a:moveTo>
                <a:lnTo>
                  <a:pt x="866901" y="31750"/>
                </a:lnTo>
                <a:lnTo>
                  <a:pt x="863980" y="34594"/>
                </a:lnTo>
                <a:lnTo>
                  <a:pt x="863980" y="41605"/>
                </a:lnTo>
                <a:lnTo>
                  <a:pt x="866901" y="44450"/>
                </a:lnTo>
                <a:lnTo>
                  <a:pt x="873887" y="44450"/>
                </a:lnTo>
                <a:lnTo>
                  <a:pt x="876680" y="41605"/>
                </a:lnTo>
                <a:lnTo>
                  <a:pt x="876680" y="34594"/>
                </a:lnTo>
                <a:lnTo>
                  <a:pt x="873887" y="31750"/>
                </a:lnTo>
                <a:close/>
              </a:path>
              <a:path w="3968750" h="76200">
                <a:moveTo>
                  <a:pt x="899287" y="31750"/>
                </a:moveTo>
                <a:lnTo>
                  <a:pt x="892301" y="31750"/>
                </a:lnTo>
                <a:lnTo>
                  <a:pt x="889380" y="34594"/>
                </a:lnTo>
                <a:lnTo>
                  <a:pt x="889380" y="41605"/>
                </a:lnTo>
                <a:lnTo>
                  <a:pt x="892301" y="44450"/>
                </a:lnTo>
                <a:lnTo>
                  <a:pt x="899287" y="44450"/>
                </a:lnTo>
                <a:lnTo>
                  <a:pt x="902208" y="41605"/>
                </a:lnTo>
                <a:lnTo>
                  <a:pt x="902208" y="34594"/>
                </a:lnTo>
                <a:lnTo>
                  <a:pt x="899287" y="31750"/>
                </a:lnTo>
                <a:close/>
              </a:path>
              <a:path w="3968750" h="76200">
                <a:moveTo>
                  <a:pt x="924687" y="31750"/>
                </a:moveTo>
                <a:lnTo>
                  <a:pt x="917701" y="31750"/>
                </a:lnTo>
                <a:lnTo>
                  <a:pt x="914908" y="34594"/>
                </a:lnTo>
                <a:lnTo>
                  <a:pt x="914908" y="41605"/>
                </a:lnTo>
                <a:lnTo>
                  <a:pt x="917701" y="44450"/>
                </a:lnTo>
                <a:lnTo>
                  <a:pt x="924687" y="44450"/>
                </a:lnTo>
                <a:lnTo>
                  <a:pt x="927608" y="41605"/>
                </a:lnTo>
                <a:lnTo>
                  <a:pt x="927608" y="34594"/>
                </a:lnTo>
                <a:lnTo>
                  <a:pt x="924687" y="31750"/>
                </a:lnTo>
                <a:close/>
              </a:path>
              <a:path w="3968750" h="76200">
                <a:moveTo>
                  <a:pt x="950087" y="31750"/>
                </a:moveTo>
                <a:lnTo>
                  <a:pt x="943101" y="31750"/>
                </a:lnTo>
                <a:lnTo>
                  <a:pt x="940308" y="34594"/>
                </a:lnTo>
                <a:lnTo>
                  <a:pt x="940308" y="41605"/>
                </a:lnTo>
                <a:lnTo>
                  <a:pt x="943101" y="44450"/>
                </a:lnTo>
                <a:lnTo>
                  <a:pt x="950087" y="44450"/>
                </a:lnTo>
                <a:lnTo>
                  <a:pt x="953008" y="41605"/>
                </a:lnTo>
                <a:lnTo>
                  <a:pt x="953008" y="34594"/>
                </a:lnTo>
                <a:lnTo>
                  <a:pt x="950087" y="31750"/>
                </a:lnTo>
                <a:close/>
              </a:path>
              <a:path w="3968750" h="76200">
                <a:moveTo>
                  <a:pt x="975487" y="31750"/>
                </a:moveTo>
                <a:lnTo>
                  <a:pt x="968501" y="31750"/>
                </a:lnTo>
                <a:lnTo>
                  <a:pt x="965708" y="34594"/>
                </a:lnTo>
                <a:lnTo>
                  <a:pt x="965708" y="41605"/>
                </a:lnTo>
                <a:lnTo>
                  <a:pt x="968501" y="44450"/>
                </a:lnTo>
                <a:lnTo>
                  <a:pt x="975487" y="44450"/>
                </a:lnTo>
                <a:lnTo>
                  <a:pt x="978408" y="41605"/>
                </a:lnTo>
                <a:lnTo>
                  <a:pt x="978408" y="34594"/>
                </a:lnTo>
                <a:lnTo>
                  <a:pt x="975487" y="31750"/>
                </a:lnTo>
                <a:close/>
              </a:path>
              <a:path w="3968750" h="76200">
                <a:moveTo>
                  <a:pt x="1001013" y="31750"/>
                </a:moveTo>
                <a:lnTo>
                  <a:pt x="993901" y="31750"/>
                </a:lnTo>
                <a:lnTo>
                  <a:pt x="991108" y="34594"/>
                </a:lnTo>
                <a:lnTo>
                  <a:pt x="991108" y="41605"/>
                </a:lnTo>
                <a:lnTo>
                  <a:pt x="993901" y="44450"/>
                </a:lnTo>
                <a:lnTo>
                  <a:pt x="1001013" y="44450"/>
                </a:lnTo>
                <a:lnTo>
                  <a:pt x="1003808" y="41605"/>
                </a:lnTo>
                <a:lnTo>
                  <a:pt x="1003808" y="34594"/>
                </a:lnTo>
                <a:lnTo>
                  <a:pt x="1001013" y="31750"/>
                </a:lnTo>
                <a:close/>
              </a:path>
              <a:path w="3968750" h="76200">
                <a:moveTo>
                  <a:pt x="1026413" y="31750"/>
                </a:moveTo>
                <a:lnTo>
                  <a:pt x="1019301" y="31750"/>
                </a:lnTo>
                <a:lnTo>
                  <a:pt x="1016508" y="34594"/>
                </a:lnTo>
                <a:lnTo>
                  <a:pt x="1016508" y="41605"/>
                </a:lnTo>
                <a:lnTo>
                  <a:pt x="1019301" y="44450"/>
                </a:lnTo>
                <a:lnTo>
                  <a:pt x="1026413" y="44450"/>
                </a:lnTo>
                <a:lnTo>
                  <a:pt x="1029208" y="41605"/>
                </a:lnTo>
                <a:lnTo>
                  <a:pt x="1029208" y="34594"/>
                </a:lnTo>
                <a:lnTo>
                  <a:pt x="1026413" y="31750"/>
                </a:lnTo>
                <a:close/>
              </a:path>
              <a:path w="3968750" h="76200">
                <a:moveTo>
                  <a:pt x="1051814" y="31750"/>
                </a:moveTo>
                <a:lnTo>
                  <a:pt x="1044701" y="31750"/>
                </a:lnTo>
                <a:lnTo>
                  <a:pt x="1041908" y="34594"/>
                </a:lnTo>
                <a:lnTo>
                  <a:pt x="1041908" y="41605"/>
                </a:lnTo>
                <a:lnTo>
                  <a:pt x="1044701" y="44450"/>
                </a:lnTo>
                <a:lnTo>
                  <a:pt x="1051814" y="44450"/>
                </a:lnTo>
                <a:lnTo>
                  <a:pt x="1054608" y="41605"/>
                </a:lnTo>
                <a:lnTo>
                  <a:pt x="1054608" y="34594"/>
                </a:lnTo>
                <a:lnTo>
                  <a:pt x="1051814" y="31750"/>
                </a:lnTo>
                <a:close/>
              </a:path>
              <a:path w="3968750" h="76200">
                <a:moveTo>
                  <a:pt x="1077214" y="31750"/>
                </a:moveTo>
                <a:lnTo>
                  <a:pt x="1070228" y="31750"/>
                </a:lnTo>
                <a:lnTo>
                  <a:pt x="1067308" y="34594"/>
                </a:lnTo>
                <a:lnTo>
                  <a:pt x="1067308" y="41605"/>
                </a:lnTo>
                <a:lnTo>
                  <a:pt x="1070228" y="44450"/>
                </a:lnTo>
                <a:lnTo>
                  <a:pt x="1077214" y="44450"/>
                </a:lnTo>
                <a:lnTo>
                  <a:pt x="1080008" y="41605"/>
                </a:lnTo>
                <a:lnTo>
                  <a:pt x="1080008" y="34594"/>
                </a:lnTo>
                <a:lnTo>
                  <a:pt x="1077214" y="31750"/>
                </a:lnTo>
                <a:close/>
              </a:path>
              <a:path w="3968750" h="76200">
                <a:moveTo>
                  <a:pt x="1102614" y="31750"/>
                </a:moveTo>
                <a:lnTo>
                  <a:pt x="1095628" y="31750"/>
                </a:lnTo>
                <a:lnTo>
                  <a:pt x="1092708" y="34594"/>
                </a:lnTo>
                <a:lnTo>
                  <a:pt x="1092708" y="41605"/>
                </a:lnTo>
                <a:lnTo>
                  <a:pt x="1095628" y="44450"/>
                </a:lnTo>
                <a:lnTo>
                  <a:pt x="1102614" y="44450"/>
                </a:lnTo>
                <a:lnTo>
                  <a:pt x="1105408" y="41605"/>
                </a:lnTo>
                <a:lnTo>
                  <a:pt x="1105408" y="34594"/>
                </a:lnTo>
                <a:lnTo>
                  <a:pt x="1102614" y="31750"/>
                </a:lnTo>
                <a:close/>
              </a:path>
              <a:path w="3968750" h="76200">
                <a:moveTo>
                  <a:pt x="1128014" y="31750"/>
                </a:moveTo>
                <a:lnTo>
                  <a:pt x="1121028" y="31750"/>
                </a:lnTo>
                <a:lnTo>
                  <a:pt x="1118108" y="34594"/>
                </a:lnTo>
                <a:lnTo>
                  <a:pt x="1118108" y="41605"/>
                </a:lnTo>
                <a:lnTo>
                  <a:pt x="1121028" y="44450"/>
                </a:lnTo>
                <a:lnTo>
                  <a:pt x="1128014" y="44450"/>
                </a:lnTo>
                <a:lnTo>
                  <a:pt x="1130808" y="41605"/>
                </a:lnTo>
                <a:lnTo>
                  <a:pt x="1130808" y="34594"/>
                </a:lnTo>
                <a:lnTo>
                  <a:pt x="1128014" y="31750"/>
                </a:lnTo>
                <a:close/>
              </a:path>
              <a:path w="3968750" h="76200">
                <a:moveTo>
                  <a:pt x="1153414" y="31750"/>
                </a:moveTo>
                <a:lnTo>
                  <a:pt x="1146428" y="31750"/>
                </a:lnTo>
                <a:lnTo>
                  <a:pt x="1143508" y="34594"/>
                </a:lnTo>
                <a:lnTo>
                  <a:pt x="1143508" y="41605"/>
                </a:lnTo>
                <a:lnTo>
                  <a:pt x="1146428" y="44450"/>
                </a:lnTo>
                <a:lnTo>
                  <a:pt x="1153414" y="44450"/>
                </a:lnTo>
                <a:lnTo>
                  <a:pt x="1156335" y="41605"/>
                </a:lnTo>
                <a:lnTo>
                  <a:pt x="1156335" y="34594"/>
                </a:lnTo>
                <a:lnTo>
                  <a:pt x="1153414" y="31750"/>
                </a:lnTo>
                <a:close/>
              </a:path>
              <a:path w="3968750" h="76200">
                <a:moveTo>
                  <a:pt x="1178814" y="31750"/>
                </a:moveTo>
                <a:lnTo>
                  <a:pt x="1171828" y="31750"/>
                </a:lnTo>
                <a:lnTo>
                  <a:pt x="1169035" y="34594"/>
                </a:lnTo>
                <a:lnTo>
                  <a:pt x="1169035" y="41605"/>
                </a:lnTo>
                <a:lnTo>
                  <a:pt x="1171828" y="44450"/>
                </a:lnTo>
                <a:lnTo>
                  <a:pt x="1178814" y="44450"/>
                </a:lnTo>
                <a:lnTo>
                  <a:pt x="1181735" y="41605"/>
                </a:lnTo>
                <a:lnTo>
                  <a:pt x="1181735" y="34594"/>
                </a:lnTo>
                <a:lnTo>
                  <a:pt x="1178814" y="31750"/>
                </a:lnTo>
                <a:close/>
              </a:path>
              <a:path w="3968750" h="76200">
                <a:moveTo>
                  <a:pt x="1204214" y="31750"/>
                </a:moveTo>
                <a:lnTo>
                  <a:pt x="1197228" y="31750"/>
                </a:lnTo>
                <a:lnTo>
                  <a:pt x="1194435" y="34594"/>
                </a:lnTo>
                <a:lnTo>
                  <a:pt x="1194435" y="41605"/>
                </a:lnTo>
                <a:lnTo>
                  <a:pt x="1197228" y="44450"/>
                </a:lnTo>
                <a:lnTo>
                  <a:pt x="1204214" y="44450"/>
                </a:lnTo>
                <a:lnTo>
                  <a:pt x="1207135" y="41605"/>
                </a:lnTo>
                <a:lnTo>
                  <a:pt x="1207135" y="34594"/>
                </a:lnTo>
                <a:lnTo>
                  <a:pt x="1204214" y="31750"/>
                </a:lnTo>
                <a:close/>
              </a:path>
              <a:path w="3968750" h="76200">
                <a:moveTo>
                  <a:pt x="1229614" y="31750"/>
                </a:moveTo>
                <a:lnTo>
                  <a:pt x="1222628" y="31750"/>
                </a:lnTo>
                <a:lnTo>
                  <a:pt x="1219835" y="34594"/>
                </a:lnTo>
                <a:lnTo>
                  <a:pt x="1219835" y="41605"/>
                </a:lnTo>
                <a:lnTo>
                  <a:pt x="1222628" y="44450"/>
                </a:lnTo>
                <a:lnTo>
                  <a:pt x="1229614" y="44450"/>
                </a:lnTo>
                <a:lnTo>
                  <a:pt x="1232535" y="41605"/>
                </a:lnTo>
                <a:lnTo>
                  <a:pt x="1232535" y="34594"/>
                </a:lnTo>
                <a:lnTo>
                  <a:pt x="1229614" y="31750"/>
                </a:lnTo>
                <a:close/>
              </a:path>
              <a:path w="3968750" h="76200">
                <a:moveTo>
                  <a:pt x="1255140" y="31750"/>
                </a:moveTo>
                <a:lnTo>
                  <a:pt x="1248028" y="31750"/>
                </a:lnTo>
                <a:lnTo>
                  <a:pt x="1245235" y="34594"/>
                </a:lnTo>
                <a:lnTo>
                  <a:pt x="1245235" y="41605"/>
                </a:lnTo>
                <a:lnTo>
                  <a:pt x="1248028" y="44450"/>
                </a:lnTo>
                <a:lnTo>
                  <a:pt x="1255140" y="44450"/>
                </a:lnTo>
                <a:lnTo>
                  <a:pt x="1257935" y="41605"/>
                </a:lnTo>
                <a:lnTo>
                  <a:pt x="1257935" y="34594"/>
                </a:lnTo>
                <a:lnTo>
                  <a:pt x="1255140" y="31750"/>
                </a:lnTo>
                <a:close/>
              </a:path>
              <a:path w="3968750" h="76200">
                <a:moveTo>
                  <a:pt x="1280540" y="31750"/>
                </a:moveTo>
                <a:lnTo>
                  <a:pt x="1273428" y="31750"/>
                </a:lnTo>
                <a:lnTo>
                  <a:pt x="1270635" y="34594"/>
                </a:lnTo>
                <a:lnTo>
                  <a:pt x="1270635" y="41605"/>
                </a:lnTo>
                <a:lnTo>
                  <a:pt x="1273428" y="44450"/>
                </a:lnTo>
                <a:lnTo>
                  <a:pt x="1280540" y="44450"/>
                </a:lnTo>
                <a:lnTo>
                  <a:pt x="1283335" y="41605"/>
                </a:lnTo>
                <a:lnTo>
                  <a:pt x="1283335" y="34594"/>
                </a:lnTo>
                <a:lnTo>
                  <a:pt x="1280540" y="31750"/>
                </a:lnTo>
                <a:close/>
              </a:path>
              <a:path w="3968750" h="76200">
                <a:moveTo>
                  <a:pt x="1305940" y="31750"/>
                </a:moveTo>
                <a:lnTo>
                  <a:pt x="1298828" y="31750"/>
                </a:lnTo>
                <a:lnTo>
                  <a:pt x="1296035" y="34594"/>
                </a:lnTo>
                <a:lnTo>
                  <a:pt x="1296035" y="41605"/>
                </a:lnTo>
                <a:lnTo>
                  <a:pt x="1298828" y="44450"/>
                </a:lnTo>
                <a:lnTo>
                  <a:pt x="1305940" y="44450"/>
                </a:lnTo>
                <a:lnTo>
                  <a:pt x="1308735" y="41605"/>
                </a:lnTo>
                <a:lnTo>
                  <a:pt x="1308735" y="34594"/>
                </a:lnTo>
                <a:lnTo>
                  <a:pt x="1305940" y="31750"/>
                </a:lnTo>
                <a:close/>
              </a:path>
              <a:path w="3968750" h="76200">
                <a:moveTo>
                  <a:pt x="1331340" y="31750"/>
                </a:moveTo>
                <a:lnTo>
                  <a:pt x="1324355" y="31750"/>
                </a:lnTo>
                <a:lnTo>
                  <a:pt x="1321435" y="34594"/>
                </a:lnTo>
                <a:lnTo>
                  <a:pt x="1321435" y="41605"/>
                </a:lnTo>
                <a:lnTo>
                  <a:pt x="1324355" y="44450"/>
                </a:lnTo>
                <a:lnTo>
                  <a:pt x="1331340" y="44450"/>
                </a:lnTo>
                <a:lnTo>
                  <a:pt x="1334135" y="41605"/>
                </a:lnTo>
                <a:lnTo>
                  <a:pt x="1334135" y="34594"/>
                </a:lnTo>
                <a:lnTo>
                  <a:pt x="1331340" y="31750"/>
                </a:lnTo>
                <a:close/>
              </a:path>
              <a:path w="3968750" h="76200">
                <a:moveTo>
                  <a:pt x="1356740" y="31750"/>
                </a:moveTo>
                <a:lnTo>
                  <a:pt x="1349755" y="31750"/>
                </a:lnTo>
                <a:lnTo>
                  <a:pt x="1346835" y="34594"/>
                </a:lnTo>
                <a:lnTo>
                  <a:pt x="1346835" y="41605"/>
                </a:lnTo>
                <a:lnTo>
                  <a:pt x="1349755" y="44450"/>
                </a:lnTo>
                <a:lnTo>
                  <a:pt x="1356740" y="44450"/>
                </a:lnTo>
                <a:lnTo>
                  <a:pt x="1359535" y="41605"/>
                </a:lnTo>
                <a:lnTo>
                  <a:pt x="1359535" y="34594"/>
                </a:lnTo>
                <a:lnTo>
                  <a:pt x="1356740" y="31750"/>
                </a:lnTo>
                <a:close/>
              </a:path>
              <a:path w="3968750" h="76200">
                <a:moveTo>
                  <a:pt x="1382140" y="31750"/>
                </a:moveTo>
                <a:lnTo>
                  <a:pt x="1375155" y="31750"/>
                </a:lnTo>
                <a:lnTo>
                  <a:pt x="1372235" y="34594"/>
                </a:lnTo>
                <a:lnTo>
                  <a:pt x="1372235" y="41605"/>
                </a:lnTo>
                <a:lnTo>
                  <a:pt x="1375155" y="44450"/>
                </a:lnTo>
                <a:lnTo>
                  <a:pt x="1382140" y="44450"/>
                </a:lnTo>
                <a:lnTo>
                  <a:pt x="1384935" y="41605"/>
                </a:lnTo>
                <a:lnTo>
                  <a:pt x="1384935" y="34594"/>
                </a:lnTo>
                <a:lnTo>
                  <a:pt x="1382140" y="31750"/>
                </a:lnTo>
                <a:close/>
              </a:path>
              <a:path w="3968750" h="76200">
                <a:moveTo>
                  <a:pt x="1407540" y="31750"/>
                </a:moveTo>
                <a:lnTo>
                  <a:pt x="1400555" y="31750"/>
                </a:lnTo>
                <a:lnTo>
                  <a:pt x="1397635" y="34594"/>
                </a:lnTo>
                <a:lnTo>
                  <a:pt x="1397635" y="41605"/>
                </a:lnTo>
                <a:lnTo>
                  <a:pt x="1400555" y="44450"/>
                </a:lnTo>
                <a:lnTo>
                  <a:pt x="1407540" y="44450"/>
                </a:lnTo>
                <a:lnTo>
                  <a:pt x="1410462" y="41605"/>
                </a:lnTo>
                <a:lnTo>
                  <a:pt x="1410462" y="34594"/>
                </a:lnTo>
                <a:lnTo>
                  <a:pt x="1407540" y="31750"/>
                </a:lnTo>
                <a:close/>
              </a:path>
              <a:path w="3968750" h="76200">
                <a:moveTo>
                  <a:pt x="1432940" y="31750"/>
                </a:moveTo>
                <a:lnTo>
                  <a:pt x="1425955" y="31750"/>
                </a:lnTo>
                <a:lnTo>
                  <a:pt x="1423162" y="34594"/>
                </a:lnTo>
                <a:lnTo>
                  <a:pt x="1423162" y="41605"/>
                </a:lnTo>
                <a:lnTo>
                  <a:pt x="1425955" y="44450"/>
                </a:lnTo>
                <a:lnTo>
                  <a:pt x="1432940" y="44450"/>
                </a:lnTo>
                <a:lnTo>
                  <a:pt x="1435862" y="41605"/>
                </a:lnTo>
                <a:lnTo>
                  <a:pt x="1435862" y="34594"/>
                </a:lnTo>
                <a:lnTo>
                  <a:pt x="1432940" y="31750"/>
                </a:lnTo>
                <a:close/>
              </a:path>
              <a:path w="3968750" h="76200">
                <a:moveTo>
                  <a:pt x="1458340" y="31750"/>
                </a:moveTo>
                <a:lnTo>
                  <a:pt x="1451355" y="31750"/>
                </a:lnTo>
                <a:lnTo>
                  <a:pt x="1448562" y="34594"/>
                </a:lnTo>
                <a:lnTo>
                  <a:pt x="1448562" y="41605"/>
                </a:lnTo>
                <a:lnTo>
                  <a:pt x="1451355" y="44450"/>
                </a:lnTo>
                <a:lnTo>
                  <a:pt x="1458340" y="44450"/>
                </a:lnTo>
                <a:lnTo>
                  <a:pt x="1461262" y="41605"/>
                </a:lnTo>
                <a:lnTo>
                  <a:pt x="1461262" y="34594"/>
                </a:lnTo>
                <a:lnTo>
                  <a:pt x="1458340" y="31750"/>
                </a:lnTo>
                <a:close/>
              </a:path>
              <a:path w="3968750" h="76200">
                <a:moveTo>
                  <a:pt x="1483740" y="31750"/>
                </a:moveTo>
                <a:lnTo>
                  <a:pt x="1476755" y="31750"/>
                </a:lnTo>
                <a:lnTo>
                  <a:pt x="1473962" y="34594"/>
                </a:lnTo>
                <a:lnTo>
                  <a:pt x="1473962" y="41605"/>
                </a:lnTo>
                <a:lnTo>
                  <a:pt x="1476755" y="44450"/>
                </a:lnTo>
                <a:lnTo>
                  <a:pt x="1483740" y="44450"/>
                </a:lnTo>
                <a:lnTo>
                  <a:pt x="1486662" y="41605"/>
                </a:lnTo>
                <a:lnTo>
                  <a:pt x="1486662" y="34594"/>
                </a:lnTo>
                <a:lnTo>
                  <a:pt x="1483740" y="31750"/>
                </a:lnTo>
                <a:close/>
              </a:path>
              <a:path w="3968750" h="76200">
                <a:moveTo>
                  <a:pt x="1509267" y="31750"/>
                </a:moveTo>
                <a:lnTo>
                  <a:pt x="1502155" y="31750"/>
                </a:lnTo>
                <a:lnTo>
                  <a:pt x="1499362" y="34594"/>
                </a:lnTo>
                <a:lnTo>
                  <a:pt x="1499362" y="41605"/>
                </a:lnTo>
                <a:lnTo>
                  <a:pt x="1502155" y="44450"/>
                </a:lnTo>
                <a:lnTo>
                  <a:pt x="1509267" y="44450"/>
                </a:lnTo>
                <a:lnTo>
                  <a:pt x="1512062" y="41605"/>
                </a:lnTo>
                <a:lnTo>
                  <a:pt x="1512062" y="34594"/>
                </a:lnTo>
                <a:lnTo>
                  <a:pt x="1509267" y="31750"/>
                </a:lnTo>
                <a:close/>
              </a:path>
              <a:path w="3968750" h="76200">
                <a:moveTo>
                  <a:pt x="1534667" y="31750"/>
                </a:moveTo>
                <a:lnTo>
                  <a:pt x="1527555" y="31750"/>
                </a:lnTo>
                <a:lnTo>
                  <a:pt x="1524762" y="34594"/>
                </a:lnTo>
                <a:lnTo>
                  <a:pt x="1524762" y="41605"/>
                </a:lnTo>
                <a:lnTo>
                  <a:pt x="1527555" y="44450"/>
                </a:lnTo>
                <a:lnTo>
                  <a:pt x="1534667" y="44450"/>
                </a:lnTo>
                <a:lnTo>
                  <a:pt x="1537462" y="41605"/>
                </a:lnTo>
                <a:lnTo>
                  <a:pt x="1537462" y="34594"/>
                </a:lnTo>
                <a:lnTo>
                  <a:pt x="1534667" y="31750"/>
                </a:lnTo>
                <a:close/>
              </a:path>
              <a:path w="3968750" h="76200">
                <a:moveTo>
                  <a:pt x="1560067" y="31750"/>
                </a:moveTo>
                <a:lnTo>
                  <a:pt x="1552955" y="31750"/>
                </a:lnTo>
                <a:lnTo>
                  <a:pt x="1550162" y="34594"/>
                </a:lnTo>
                <a:lnTo>
                  <a:pt x="1550162" y="41605"/>
                </a:lnTo>
                <a:lnTo>
                  <a:pt x="1552955" y="44450"/>
                </a:lnTo>
                <a:lnTo>
                  <a:pt x="1560067" y="44450"/>
                </a:lnTo>
                <a:lnTo>
                  <a:pt x="1562862" y="41605"/>
                </a:lnTo>
                <a:lnTo>
                  <a:pt x="1562862" y="34594"/>
                </a:lnTo>
                <a:lnTo>
                  <a:pt x="1560067" y="31750"/>
                </a:lnTo>
                <a:close/>
              </a:path>
              <a:path w="3968750" h="76200">
                <a:moveTo>
                  <a:pt x="1585467" y="31750"/>
                </a:moveTo>
                <a:lnTo>
                  <a:pt x="1578483" y="31750"/>
                </a:lnTo>
                <a:lnTo>
                  <a:pt x="1575562" y="34594"/>
                </a:lnTo>
                <a:lnTo>
                  <a:pt x="1575562" y="41605"/>
                </a:lnTo>
                <a:lnTo>
                  <a:pt x="1578483" y="44450"/>
                </a:lnTo>
                <a:lnTo>
                  <a:pt x="1585467" y="44450"/>
                </a:lnTo>
                <a:lnTo>
                  <a:pt x="1588262" y="41605"/>
                </a:lnTo>
                <a:lnTo>
                  <a:pt x="1588262" y="34594"/>
                </a:lnTo>
                <a:lnTo>
                  <a:pt x="1585467" y="31750"/>
                </a:lnTo>
                <a:close/>
              </a:path>
              <a:path w="3968750" h="76200">
                <a:moveTo>
                  <a:pt x="1610867" y="31750"/>
                </a:moveTo>
                <a:lnTo>
                  <a:pt x="1603883" y="31750"/>
                </a:lnTo>
                <a:lnTo>
                  <a:pt x="1600962" y="34594"/>
                </a:lnTo>
                <a:lnTo>
                  <a:pt x="1600962" y="41605"/>
                </a:lnTo>
                <a:lnTo>
                  <a:pt x="1603883" y="44450"/>
                </a:lnTo>
                <a:lnTo>
                  <a:pt x="1610867" y="44450"/>
                </a:lnTo>
                <a:lnTo>
                  <a:pt x="1613662" y="41605"/>
                </a:lnTo>
                <a:lnTo>
                  <a:pt x="1613662" y="34594"/>
                </a:lnTo>
                <a:lnTo>
                  <a:pt x="1610867" y="31750"/>
                </a:lnTo>
                <a:close/>
              </a:path>
              <a:path w="3968750" h="76200">
                <a:moveTo>
                  <a:pt x="1636267" y="31750"/>
                </a:moveTo>
                <a:lnTo>
                  <a:pt x="1629283" y="31750"/>
                </a:lnTo>
                <a:lnTo>
                  <a:pt x="1626362" y="34594"/>
                </a:lnTo>
                <a:lnTo>
                  <a:pt x="1626362" y="41605"/>
                </a:lnTo>
                <a:lnTo>
                  <a:pt x="1629283" y="44450"/>
                </a:lnTo>
                <a:lnTo>
                  <a:pt x="1636267" y="44450"/>
                </a:lnTo>
                <a:lnTo>
                  <a:pt x="1639062" y="41605"/>
                </a:lnTo>
                <a:lnTo>
                  <a:pt x="1639062" y="34594"/>
                </a:lnTo>
                <a:lnTo>
                  <a:pt x="1636267" y="31750"/>
                </a:lnTo>
                <a:close/>
              </a:path>
              <a:path w="3968750" h="76200">
                <a:moveTo>
                  <a:pt x="1661667" y="31750"/>
                </a:moveTo>
                <a:lnTo>
                  <a:pt x="1654683" y="31750"/>
                </a:lnTo>
                <a:lnTo>
                  <a:pt x="1651762" y="34594"/>
                </a:lnTo>
                <a:lnTo>
                  <a:pt x="1651762" y="41605"/>
                </a:lnTo>
                <a:lnTo>
                  <a:pt x="1654683" y="44450"/>
                </a:lnTo>
                <a:lnTo>
                  <a:pt x="1661667" y="44450"/>
                </a:lnTo>
                <a:lnTo>
                  <a:pt x="1664589" y="41605"/>
                </a:lnTo>
                <a:lnTo>
                  <a:pt x="1664589" y="34594"/>
                </a:lnTo>
                <a:lnTo>
                  <a:pt x="1661667" y="31750"/>
                </a:lnTo>
                <a:close/>
              </a:path>
              <a:path w="3968750" h="76200">
                <a:moveTo>
                  <a:pt x="1687067" y="31750"/>
                </a:moveTo>
                <a:lnTo>
                  <a:pt x="1680083" y="31750"/>
                </a:lnTo>
                <a:lnTo>
                  <a:pt x="1677289" y="34594"/>
                </a:lnTo>
                <a:lnTo>
                  <a:pt x="1677289" y="41605"/>
                </a:lnTo>
                <a:lnTo>
                  <a:pt x="1680083" y="44450"/>
                </a:lnTo>
                <a:lnTo>
                  <a:pt x="1687067" y="44450"/>
                </a:lnTo>
                <a:lnTo>
                  <a:pt x="1689989" y="41605"/>
                </a:lnTo>
                <a:lnTo>
                  <a:pt x="1689989" y="34594"/>
                </a:lnTo>
                <a:lnTo>
                  <a:pt x="1687067" y="31750"/>
                </a:lnTo>
                <a:close/>
              </a:path>
              <a:path w="3968750" h="76200">
                <a:moveTo>
                  <a:pt x="1712467" y="31750"/>
                </a:moveTo>
                <a:lnTo>
                  <a:pt x="1705483" y="31750"/>
                </a:lnTo>
                <a:lnTo>
                  <a:pt x="1702689" y="34594"/>
                </a:lnTo>
                <a:lnTo>
                  <a:pt x="1702689" y="41605"/>
                </a:lnTo>
                <a:lnTo>
                  <a:pt x="1705483" y="44450"/>
                </a:lnTo>
                <a:lnTo>
                  <a:pt x="1712467" y="44450"/>
                </a:lnTo>
                <a:lnTo>
                  <a:pt x="1715389" y="41605"/>
                </a:lnTo>
                <a:lnTo>
                  <a:pt x="1715389" y="34594"/>
                </a:lnTo>
                <a:lnTo>
                  <a:pt x="1712467" y="31750"/>
                </a:lnTo>
                <a:close/>
              </a:path>
              <a:path w="3968750" h="76200">
                <a:moveTo>
                  <a:pt x="1737867" y="31750"/>
                </a:moveTo>
                <a:lnTo>
                  <a:pt x="1730883" y="31750"/>
                </a:lnTo>
                <a:lnTo>
                  <a:pt x="1728089" y="34594"/>
                </a:lnTo>
                <a:lnTo>
                  <a:pt x="1728089" y="41605"/>
                </a:lnTo>
                <a:lnTo>
                  <a:pt x="1730883" y="44450"/>
                </a:lnTo>
                <a:lnTo>
                  <a:pt x="1737867" y="44450"/>
                </a:lnTo>
                <a:lnTo>
                  <a:pt x="1740789" y="41605"/>
                </a:lnTo>
                <a:lnTo>
                  <a:pt x="1740789" y="34594"/>
                </a:lnTo>
                <a:lnTo>
                  <a:pt x="1737867" y="31750"/>
                </a:lnTo>
                <a:close/>
              </a:path>
              <a:path w="3968750" h="76200">
                <a:moveTo>
                  <a:pt x="1763395" y="31750"/>
                </a:moveTo>
                <a:lnTo>
                  <a:pt x="1756283" y="31750"/>
                </a:lnTo>
                <a:lnTo>
                  <a:pt x="1753489" y="34594"/>
                </a:lnTo>
                <a:lnTo>
                  <a:pt x="1753489" y="41605"/>
                </a:lnTo>
                <a:lnTo>
                  <a:pt x="1756283" y="44450"/>
                </a:lnTo>
                <a:lnTo>
                  <a:pt x="1763395" y="44450"/>
                </a:lnTo>
                <a:lnTo>
                  <a:pt x="1766189" y="41605"/>
                </a:lnTo>
                <a:lnTo>
                  <a:pt x="1766189" y="34594"/>
                </a:lnTo>
                <a:lnTo>
                  <a:pt x="1763395" y="31750"/>
                </a:lnTo>
                <a:close/>
              </a:path>
              <a:path w="3968750" h="76200">
                <a:moveTo>
                  <a:pt x="1788795" y="31750"/>
                </a:moveTo>
                <a:lnTo>
                  <a:pt x="1781683" y="31750"/>
                </a:lnTo>
                <a:lnTo>
                  <a:pt x="1778889" y="34594"/>
                </a:lnTo>
                <a:lnTo>
                  <a:pt x="1778889" y="41605"/>
                </a:lnTo>
                <a:lnTo>
                  <a:pt x="1781683" y="44450"/>
                </a:lnTo>
                <a:lnTo>
                  <a:pt x="1788795" y="44450"/>
                </a:lnTo>
                <a:lnTo>
                  <a:pt x="1791589" y="41605"/>
                </a:lnTo>
                <a:lnTo>
                  <a:pt x="1791589" y="34594"/>
                </a:lnTo>
                <a:lnTo>
                  <a:pt x="1788795" y="31750"/>
                </a:lnTo>
                <a:close/>
              </a:path>
              <a:path w="3968750" h="76200">
                <a:moveTo>
                  <a:pt x="1814195" y="31750"/>
                </a:moveTo>
                <a:lnTo>
                  <a:pt x="1807083" y="31750"/>
                </a:lnTo>
                <a:lnTo>
                  <a:pt x="1804289" y="34594"/>
                </a:lnTo>
                <a:lnTo>
                  <a:pt x="1804289" y="41605"/>
                </a:lnTo>
                <a:lnTo>
                  <a:pt x="1807083" y="44450"/>
                </a:lnTo>
                <a:lnTo>
                  <a:pt x="1814195" y="44450"/>
                </a:lnTo>
                <a:lnTo>
                  <a:pt x="1816989" y="41605"/>
                </a:lnTo>
                <a:lnTo>
                  <a:pt x="1816989" y="34594"/>
                </a:lnTo>
                <a:lnTo>
                  <a:pt x="1814195" y="31750"/>
                </a:lnTo>
                <a:close/>
              </a:path>
              <a:path w="3968750" h="76200">
                <a:moveTo>
                  <a:pt x="1839595" y="31750"/>
                </a:moveTo>
                <a:lnTo>
                  <a:pt x="1832610" y="31750"/>
                </a:lnTo>
                <a:lnTo>
                  <a:pt x="1829689" y="34594"/>
                </a:lnTo>
                <a:lnTo>
                  <a:pt x="1829689" y="41605"/>
                </a:lnTo>
                <a:lnTo>
                  <a:pt x="1832610" y="44450"/>
                </a:lnTo>
                <a:lnTo>
                  <a:pt x="1839595" y="44450"/>
                </a:lnTo>
                <a:lnTo>
                  <a:pt x="1842389" y="41605"/>
                </a:lnTo>
                <a:lnTo>
                  <a:pt x="1842389" y="34594"/>
                </a:lnTo>
                <a:lnTo>
                  <a:pt x="1839595" y="31750"/>
                </a:lnTo>
                <a:close/>
              </a:path>
              <a:path w="3968750" h="76200">
                <a:moveTo>
                  <a:pt x="1864995" y="31750"/>
                </a:moveTo>
                <a:lnTo>
                  <a:pt x="1858010" y="31750"/>
                </a:lnTo>
                <a:lnTo>
                  <a:pt x="1855089" y="34594"/>
                </a:lnTo>
                <a:lnTo>
                  <a:pt x="1855089" y="41605"/>
                </a:lnTo>
                <a:lnTo>
                  <a:pt x="1858010" y="44450"/>
                </a:lnTo>
                <a:lnTo>
                  <a:pt x="1864995" y="44450"/>
                </a:lnTo>
                <a:lnTo>
                  <a:pt x="1867789" y="41605"/>
                </a:lnTo>
                <a:lnTo>
                  <a:pt x="1867789" y="34594"/>
                </a:lnTo>
                <a:lnTo>
                  <a:pt x="1864995" y="31750"/>
                </a:lnTo>
                <a:close/>
              </a:path>
              <a:path w="3968750" h="76200">
                <a:moveTo>
                  <a:pt x="1890395" y="31750"/>
                </a:moveTo>
                <a:lnTo>
                  <a:pt x="1883410" y="31750"/>
                </a:lnTo>
                <a:lnTo>
                  <a:pt x="1880489" y="34594"/>
                </a:lnTo>
                <a:lnTo>
                  <a:pt x="1880489" y="41605"/>
                </a:lnTo>
                <a:lnTo>
                  <a:pt x="1883410" y="44450"/>
                </a:lnTo>
                <a:lnTo>
                  <a:pt x="1890395" y="44450"/>
                </a:lnTo>
                <a:lnTo>
                  <a:pt x="1893189" y="41605"/>
                </a:lnTo>
                <a:lnTo>
                  <a:pt x="1893189" y="34594"/>
                </a:lnTo>
                <a:lnTo>
                  <a:pt x="1890395" y="31750"/>
                </a:lnTo>
                <a:close/>
              </a:path>
              <a:path w="3968750" h="76200">
                <a:moveTo>
                  <a:pt x="1915795" y="31750"/>
                </a:moveTo>
                <a:lnTo>
                  <a:pt x="1908810" y="31750"/>
                </a:lnTo>
                <a:lnTo>
                  <a:pt x="1905889" y="34594"/>
                </a:lnTo>
                <a:lnTo>
                  <a:pt x="1905889" y="41605"/>
                </a:lnTo>
                <a:lnTo>
                  <a:pt x="1908810" y="44450"/>
                </a:lnTo>
                <a:lnTo>
                  <a:pt x="1915795" y="44450"/>
                </a:lnTo>
                <a:lnTo>
                  <a:pt x="1918715" y="41605"/>
                </a:lnTo>
                <a:lnTo>
                  <a:pt x="1918715" y="34594"/>
                </a:lnTo>
                <a:lnTo>
                  <a:pt x="1915795" y="31750"/>
                </a:lnTo>
                <a:close/>
              </a:path>
              <a:path w="3968750" h="76200">
                <a:moveTo>
                  <a:pt x="1941195" y="31750"/>
                </a:moveTo>
                <a:lnTo>
                  <a:pt x="1934210" y="31750"/>
                </a:lnTo>
                <a:lnTo>
                  <a:pt x="1931415" y="34594"/>
                </a:lnTo>
                <a:lnTo>
                  <a:pt x="1931415" y="41605"/>
                </a:lnTo>
                <a:lnTo>
                  <a:pt x="1934210" y="44450"/>
                </a:lnTo>
                <a:lnTo>
                  <a:pt x="1941195" y="44450"/>
                </a:lnTo>
                <a:lnTo>
                  <a:pt x="1944115" y="41605"/>
                </a:lnTo>
                <a:lnTo>
                  <a:pt x="1944115" y="34594"/>
                </a:lnTo>
                <a:lnTo>
                  <a:pt x="1941195" y="31750"/>
                </a:lnTo>
                <a:close/>
              </a:path>
              <a:path w="3968750" h="76200">
                <a:moveTo>
                  <a:pt x="1966595" y="31750"/>
                </a:moveTo>
                <a:lnTo>
                  <a:pt x="1959610" y="31750"/>
                </a:lnTo>
                <a:lnTo>
                  <a:pt x="1956815" y="34594"/>
                </a:lnTo>
                <a:lnTo>
                  <a:pt x="1956815" y="41605"/>
                </a:lnTo>
                <a:lnTo>
                  <a:pt x="1959610" y="44450"/>
                </a:lnTo>
                <a:lnTo>
                  <a:pt x="1966595" y="44450"/>
                </a:lnTo>
                <a:lnTo>
                  <a:pt x="1969515" y="41605"/>
                </a:lnTo>
                <a:lnTo>
                  <a:pt x="1969515" y="34594"/>
                </a:lnTo>
                <a:lnTo>
                  <a:pt x="1966595" y="31750"/>
                </a:lnTo>
                <a:close/>
              </a:path>
              <a:path w="3968750" h="76200">
                <a:moveTo>
                  <a:pt x="1991995" y="31750"/>
                </a:moveTo>
                <a:lnTo>
                  <a:pt x="1985010" y="31750"/>
                </a:lnTo>
                <a:lnTo>
                  <a:pt x="1982215" y="34594"/>
                </a:lnTo>
                <a:lnTo>
                  <a:pt x="1982215" y="41605"/>
                </a:lnTo>
                <a:lnTo>
                  <a:pt x="1985010" y="44450"/>
                </a:lnTo>
                <a:lnTo>
                  <a:pt x="1991995" y="44450"/>
                </a:lnTo>
                <a:lnTo>
                  <a:pt x="1994915" y="41605"/>
                </a:lnTo>
                <a:lnTo>
                  <a:pt x="1994915" y="34594"/>
                </a:lnTo>
                <a:lnTo>
                  <a:pt x="1991995" y="31750"/>
                </a:lnTo>
                <a:close/>
              </a:path>
              <a:path w="3968750" h="76200">
                <a:moveTo>
                  <a:pt x="2017522" y="31750"/>
                </a:moveTo>
                <a:lnTo>
                  <a:pt x="2010410" y="31750"/>
                </a:lnTo>
                <a:lnTo>
                  <a:pt x="2007615" y="34594"/>
                </a:lnTo>
                <a:lnTo>
                  <a:pt x="2007615" y="41605"/>
                </a:lnTo>
                <a:lnTo>
                  <a:pt x="2010410" y="44450"/>
                </a:lnTo>
                <a:lnTo>
                  <a:pt x="2017522" y="44450"/>
                </a:lnTo>
                <a:lnTo>
                  <a:pt x="2020315" y="41605"/>
                </a:lnTo>
                <a:lnTo>
                  <a:pt x="2020315" y="34594"/>
                </a:lnTo>
                <a:lnTo>
                  <a:pt x="2017522" y="31750"/>
                </a:lnTo>
                <a:close/>
              </a:path>
              <a:path w="3968750" h="76200">
                <a:moveTo>
                  <a:pt x="2042922" y="31750"/>
                </a:moveTo>
                <a:lnTo>
                  <a:pt x="2035810" y="31750"/>
                </a:lnTo>
                <a:lnTo>
                  <a:pt x="2033015" y="34594"/>
                </a:lnTo>
                <a:lnTo>
                  <a:pt x="2033015" y="41605"/>
                </a:lnTo>
                <a:lnTo>
                  <a:pt x="2035810" y="44450"/>
                </a:lnTo>
                <a:lnTo>
                  <a:pt x="2042922" y="44450"/>
                </a:lnTo>
                <a:lnTo>
                  <a:pt x="2045715" y="41605"/>
                </a:lnTo>
                <a:lnTo>
                  <a:pt x="2045715" y="34594"/>
                </a:lnTo>
                <a:lnTo>
                  <a:pt x="2042922" y="31750"/>
                </a:lnTo>
                <a:close/>
              </a:path>
              <a:path w="3968750" h="76200">
                <a:moveTo>
                  <a:pt x="2068322" y="31750"/>
                </a:moveTo>
                <a:lnTo>
                  <a:pt x="2061210" y="31750"/>
                </a:lnTo>
                <a:lnTo>
                  <a:pt x="2058415" y="34594"/>
                </a:lnTo>
                <a:lnTo>
                  <a:pt x="2058415" y="41605"/>
                </a:lnTo>
                <a:lnTo>
                  <a:pt x="2061210" y="44450"/>
                </a:lnTo>
                <a:lnTo>
                  <a:pt x="2068322" y="44450"/>
                </a:lnTo>
                <a:lnTo>
                  <a:pt x="2071115" y="41605"/>
                </a:lnTo>
                <a:lnTo>
                  <a:pt x="2071115" y="34594"/>
                </a:lnTo>
                <a:lnTo>
                  <a:pt x="2068322" y="31750"/>
                </a:lnTo>
                <a:close/>
              </a:path>
              <a:path w="3968750" h="76200">
                <a:moveTo>
                  <a:pt x="2093722" y="31750"/>
                </a:moveTo>
                <a:lnTo>
                  <a:pt x="2086737" y="31750"/>
                </a:lnTo>
                <a:lnTo>
                  <a:pt x="2083815" y="34594"/>
                </a:lnTo>
                <a:lnTo>
                  <a:pt x="2083815" y="41605"/>
                </a:lnTo>
                <a:lnTo>
                  <a:pt x="2086737" y="44450"/>
                </a:lnTo>
                <a:lnTo>
                  <a:pt x="2093722" y="44450"/>
                </a:lnTo>
                <a:lnTo>
                  <a:pt x="2096515" y="41605"/>
                </a:lnTo>
                <a:lnTo>
                  <a:pt x="2096515" y="34594"/>
                </a:lnTo>
                <a:lnTo>
                  <a:pt x="2093722" y="31750"/>
                </a:lnTo>
                <a:close/>
              </a:path>
              <a:path w="3968750" h="76200">
                <a:moveTo>
                  <a:pt x="2119122" y="31750"/>
                </a:moveTo>
                <a:lnTo>
                  <a:pt x="2112137" y="31750"/>
                </a:lnTo>
                <a:lnTo>
                  <a:pt x="2109216" y="34594"/>
                </a:lnTo>
                <a:lnTo>
                  <a:pt x="2109216" y="41605"/>
                </a:lnTo>
                <a:lnTo>
                  <a:pt x="2112137" y="44450"/>
                </a:lnTo>
                <a:lnTo>
                  <a:pt x="2119122" y="44450"/>
                </a:lnTo>
                <a:lnTo>
                  <a:pt x="2121916" y="41605"/>
                </a:lnTo>
                <a:lnTo>
                  <a:pt x="2121916" y="34594"/>
                </a:lnTo>
                <a:lnTo>
                  <a:pt x="2119122" y="31750"/>
                </a:lnTo>
                <a:close/>
              </a:path>
              <a:path w="3968750" h="76200">
                <a:moveTo>
                  <a:pt x="2144522" y="31750"/>
                </a:moveTo>
                <a:lnTo>
                  <a:pt x="2137537" y="31750"/>
                </a:lnTo>
                <a:lnTo>
                  <a:pt x="2134616" y="34594"/>
                </a:lnTo>
                <a:lnTo>
                  <a:pt x="2134616" y="41605"/>
                </a:lnTo>
                <a:lnTo>
                  <a:pt x="2137537" y="44450"/>
                </a:lnTo>
                <a:lnTo>
                  <a:pt x="2144522" y="44450"/>
                </a:lnTo>
                <a:lnTo>
                  <a:pt x="2147316" y="41605"/>
                </a:lnTo>
                <a:lnTo>
                  <a:pt x="2147316" y="34594"/>
                </a:lnTo>
                <a:lnTo>
                  <a:pt x="2144522" y="31750"/>
                </a:lnTo>
                <a:close/>
              </a:path>
              <a:path w="3968750" h="76200">
                <a:moveTo>
                  <a:pt x="2169922" y="31750"/>
                </a:moveTo>
                <a:lnTo>
                  <a:pt x="2162937" y="31750"/>
                </a:lnTo>
                <a:lnTo>
                  <a:pt x="2160016" y="34594"/>
                </a:lnTo>
                <a:lnTo>
                  <a:pt x="2160016" y="41605"/>
                </a:lnTo>
                <a:lnTo>
                  <a:pt x="2162937" y="44450"/>
                </a:lnTo>
                <a:lnTo>
                  <a:pt x="2169922" y="44450"/>
                </a:lnTo>
                <a:lnTo>
                  <a:pt x="2172842" y="41605"/>
                </a:lnTo>
                <a:lnTo>
                  <a:pt x="2172842" y="34594"/>
                </a:lnTo>
                <a:lnTo>
                  <a:pt x="2169922" y="31750"/>
                </a:lnTo>
                <a:close/>
              </a:path>
              <a:path w="3968750" h="76200">
                <a:moveTo>
                  <a:pt x="2195322" y="31750"/>
                </a:moveTo>
                <a:lnTo>
                  <a:pt x="2188337" y="31750"/>
                </a:lnTo>
                <a:lnTo>
                  <a:pt x="2185542" y="34594"/>
                </a:lnTo>
                <a:lnTo>
                  <a:pt x="2185542" y="41605"/>
                </a:lnTo>
                <a:lnTo>
                  <a:pt x="2188337" y="44450"/>
                </a:lnTo>
                <a:lnTo>
                  <a:pt x="2195322" y="44450"/>
                </a:lnTo>
                <a:lnTo>
                  <a:pt x="2198242" y="41605"/>
                </a:lnTo>
                <a:lnTo>
                  <a:pt x="2198242" y="34594"/>
                </a:lnTo>
                <a:lnTo>
                  <a:pt x="2195322" y="31750"/>
                </a:lnTo>
                <a:close/>
              </a:path>
              <a:path w="3968750" h="76200">
                <a:moveTo>
                  <a:pt x="2220722" y="31750"/>
                </a:moveTo>
                <a:lnTo>
                  <a:pt x="2213737" y="31750"/>
                </a:lnTo>
                <a:lnTo>
                  <a:pt x="2210942" y="34594"/>
                </a:lnTo>
                <a:lnTo>
                  <a:pt x="2210942" y="41605"/>
                </a:lnTo>
                <a:lnTo>
                  <a:pt x="2213737" y="44450"/>
                </a:lnTo>
                <a:lnTo>
                  <a:pt x="2220722" y="44450"/>
                </a:lnTo>
                <a:lnTo>
                  <a:pt x="2223642" y="41605"/>
                </a:lnTo>
                <a:lnTo>
                  <a:pt x="2223642" y="34594"/>
                </a:lnTo>
                <a:lnTo>
                  <a:pt x="2220722" y="31750"/>
                </a:lnTo>
                <a:close/>
              </a:path>
              <a:path w="3968750" h="76200">
                <a:moveTo>
                  <a:pt x="2246122" y="31750"/>
                </a:moveTo>
                <a:lnTo>
                  <a:pt x="2239137" y="31750"/>
                </a:lnTo>
                <a:lnTo>
                  <a:pt x="2236342" y="34594"/>
                </a:lnTo>
                <a:lnTo>
                  <a:pt x="2236342" y="41605"/>
                </a:lnTo>
                <a:lnTo>
                  <a:pt x="2239137" y="44450"/>
                </a:lnTo>
                <a:lnTo>
                  <a:pt x="2246122" y="44450"/>
                </a:lnTo>
                <a:lnTo>
                  <a:pt x="2249042" y="41605"/>
                </a:lnTo>
                <a:lnTo>
                  <a:pt x="2249042" y="34594"/>
                </a:lnTo>
                <a:lnTo>
                  <a:pt x="2246122" y="31750"/>
                </a:lnTo>
                <a:close/>
              </a:path>
              <a:path w="3968750" h="76200">
                <a:moveTo>
                  <a:pt x="2271649" y="31750"/>
                </a:moveTo>
                <a:lnTo>
                  <a:pt x="2264537" y="31750"/>
                </a:lnTo>
                <a:lnTo>
                  <a:pt x="2261742" y="34594"/>
                </a:lnTo>
                <a:lnTo>
                  <a:pt x="2261742" y="41605"/>
                </a:lnTo>
                <a:lnTo>
                  <a:pt x="2264537" y="44450"/>
                </a:lnTo>
                <a:lnTo>
                  <a:pt x="2271649" y="44450"/>
                </a:lnTo>
                <a:lnTo>
                  <a:pt x="2274442" y="41605"/>
                </a:lnTo>
                <a:lnTo>
                  <a:pt x="2274442" y="34594"/>
                </a:lnTo>
                <a:lnTo>
                  <a:pt x="2271649" y="31750"/>
                </a:lnTo>
                <a:close/>
              </a:path>
              <a:path w="3968750" h="76200">
                <a:moveTo>
                  <a:pt x="2297049" y="31750"/>
                </a:moveTo>
                <a:lnTo>
                  <a:pt x="2289937" y="31750"/>
                </a:lnTo>
                <a:lnTo>
                  <a:pt x="2287142" y="34594"/>
                </a:lnTo>
                <a:lnTo>
                  <a:pt x="2287142" y="41605"/>
                </a:lnTo>
                <a:lnTo>
                  <a:pt x="2289937" y="44450"/>
                </a:lnTo>
                <a:lnTo>
                  <a:pt x="2297049" y="44450"/>
                </a:lnTo>
                <a:lnTo>
                  <a:pt x="2299842" y="41605"/>
                </a:lnTo>
                <a:lnTo>
                  <a:pt x="2299842" y="34594"/>
                </a:lnTo>
                <a:lnTo>
                  <a:pt x="2297049" y="31750"/>
                </a:lnTo>
                <a:close/>
              </a:path>
              <a:path w="3968750" h="76200">
                <a:moveTo>
                  <a:pt x="2322449" y="31750"/>
                </a:moveTo>
                <a:lnTo>
                  <a:pt x="2315337" y="31750"/>
                </a:lnTo>
                <a:lnTo>
                  <a:pt x="2312542" y="34594"/>
                </a:lnTo>
                <a:lnTo>
                  <a:pt x="2312542" y="41605"/>
                </a:lnTo>
                <a:lnTo>
                  <a:pt x="2315337" y="44450"/>
                </a:lnTo>
                <a:lnTo>
                  <a:pt x="2322449" y="44450"/>
                </a:lnTo>
                <a:lnTo>
                  <a:pt x="2325242" y="41605"/>
                </a:lnTo>
                <a:lnTo>
                  <a:pt x="2325242" y="34594"/>
                </a:lnTo>
                <a:lnTo>
                  <a:pt x="2322449" y="31750"/>
                </a:lnTo>
                <a:close/>
              </a:path>
              <a:path w="3968750" h="76200">
                <a:moveTo>
                  <a:pt x="2347849" y="31750"/>
                </a:moveTo>
                <a:lnTo>
                  <a:pt x="2340864" y="31750"/>
                </a:lnTo>
                <a:lnTo>
                  <a:pt x="2337942" y="34594"/>
                </a:lnTo>
                <a:lnTo>
                  <a:pt x="2337942" y="41605"/>
                </a:lnTo>
                <a:lnTo>
                  <a:pt x="2340864" y="44450"/>
                </a:lnTo>
                <a:lnTo>
                  <a:pt x="2347849" y="44450"/>
                </a:lnTo>
                <a:lnTo>
                  <a:pt x="2350642" y="41605"/>
                </a:lnTo>
                <a:lnTo>
                  <a:pt x="2350642" y="34594"/>
                </a:lnTo>
                <a:lnTo>
                  <a:pt x="2347849" y="31750"/>
                </a:lnTo>
                <a:close/>
              </a:path>
              <a:path w="3968750" h="76200">
                <a:moveTo>
                  <a:pt x="2373249" y="31750"/>
                </a:moveTo>
                <a:lnTo>
                  <a:pt x="2366264" y="31750"/>
                </a:lnTo>
                <a:lnTo>
                  <a:pt x="2363342" y="34594"/>
                </a:lnTo>
                <a:lnTo>
                  <a:pt x="2363342" y="41605"/>
                </a:lnTo>
                <a:lnTo>
                  <a:pt x="2366264" y="44450"/>
                </a:lnTo>
                <a:lnTo>
                  <a:pt x="2373249" y="44450"/>
                </a:lnTo>
                <a:lnTo>
                  <a:pt x="2376042" y="41605"/>
                </a:lnTo>
                <a:lnTo>
                  <a:pt x="2376042" y="34594"/>
                </a:lnTo>
                <a:lnTo>
                  <a:pt x="2373249" y="31750"/>
                </a:lnTo>
                <a:close/>
              </a:path>
              <a:path w="3968750" h="76200">
                <a:moveTo>
                  <a:pt x="2398649" y="31750"/>
                </a:moveTo>
                <a:lnTo>
                  <a:pt x="2391664" y="31750"/>
                </a:lnTo>
                <a:lnTo>
                  <a:pt x="2388742" y="34594"/>
                </a:lnTo>
                <a:lnTo>
                  <a:pt x="2388742" y="41605"/>
                </a:lnTo>
                <a:lnTo>
                  <a:pt x="2391664" y="44450"/>
                </a:lnTo>
                <a:lnTo>
                  <a:pt x="2398649" y="44450"/>
                </a:lnTo>
                <a:lnTo>
                  <a:pt x="2401442" y="41605"/>
                </a:lnTo>
                <a:lnTo>
                  <a:pt x="2401442" y="34594"/>
                </a:lnTo>
                <a:lnTo>
                  <a:pt x="2398649" y="31750"/>
                </a:lnTo>
                <a:close/>
              </a:path>
              <a:path w="3968750" h="76200">
                <a:moveTo>
                  <a:pt x="2424049" y="31750"/>
                </a:moveTo>
                <a:lnTo>
                  <a:pt x="2417064" y="31750"/>
                </a:lnTo>
                <a:lnTo>
                  <a:pt x="2414142" y="34594"/>
                </a:lnTo>
                <a:lnTo>
                  <a:pt x="2414142" y="41605"/>
                </a:lnTo>
                <a:lnTo>
                  <a:pt x="2417064" y="44450"/>
                </a:lnTo>
                <a:lnTo>
                  <a:pt x="2424049" y="44450"/>
                </a:lnTo>
                <a:lnTo>
                  <a:pt x="2426970" y="41605"/>
                </a:lnTo>
                <a:lnTo>
                  <a:pt x="2426970" y="34594"/>
                </a:lnTo>
                <a:lnTo>
                  <a:pt x="2424049" y="31750"/>
                </a:lnTo>
                <a:close/>
              </a:path>
              <a:path w="3968750" h="76200">
                <a:moveTo>
                  <a:pt x="2449449" y="31750"/>
                </a:moveTo>
                <a:lnTo>
                  <a:pt x="2442464" y="31750"/>
                </a:lnTo>
                <a:lnTo>
                  <a:pt x="2439670" y="34594"/>
                </a:lnTo>
                <a:lnTo>
                  <a:pt x="2439670" y="41605"/>
                </a:lnTo>
                <a:lnTo>
                  <a:pt x="2442464" y="44450"/>
                </a:lnTo>
                <a:lnTo>
                  <a:pt x="2449449" y="44450"/>
                </a:lnTo>
                <a:lnTo>
                  <a:pt x="2452370" y="41605"/>
                </a:lnTo>
                <a:lnTo>
                  <a:pt x="2452370" y="34594"/>
                </a:lnTo>
                <a:lnTo>
                  <a:pt x="2449449" y="31750"/>
                </a:lnTo>
                <a:close/>
              </a:path>
              <a:path w="3968750" h="76200">
                <a:moveTo>
                  <a:pt x="2474849" y="31750"/>
                </a:moveTo>
                <a:lnTo>
                  <a:pt x="2467864" y="31750"/>
                </a:lnTo>
                <a:lnTo>
                  <a:pt x="2465070" y="34594"/>
                </a:lnTo>
                <a:lnTo>
                  <a:pt x="2465070" y="41605"/>
                </a:lnTo>
                <a:lnTo>
                  <a:pt x="2467864" y="44450"/>
                </a:lnTo>
                <a:lnTo>
                  <a:pt x="2474849" y="44450"/>
                </a:lnTo>
                <a:lnTo>
                  <a:pt x="2477770" y="41605"/>
                </a:lnTo>
                <a:lnTo>
                  <a:pt x="2477770" y="34594"/>
                </a:lnTo>
                <a:lnTo>
                  <a:pt x="2474849" y="31750"/>
                </a:lnTo>
                <a:close/>
              </a:path>
              <a:path w="3968750" h="76200">
                <a:moveTo>
                  <a:pt x="2500249" y="31750"/>
                </a:moveTo>
                <a:lnTo>
                  <a:pt x="2493264" y="31750"/>
                </a:lnTo>
                <a:lnTo>
                  <a:pt x="2490470" y="34594"/>
                </a:lnTo>
                <a:lnTo>
                  <a:pt x="2490470" y="41605"/>
                </a:lnTo>
                <a:lnTo>
                  <a:pt x="2493264" y="44450"/>
                </a:lnTo>
                <a:lnTo>
                  <a:pt x="2500249" y="44450"/>
                </a:lnTo>
                <a:lnTo>
                  <a:pt x="2503170" y="41605"/>
                </a:lnTo>
                <a:lnTo>
                  <a:pt x="2503170" y="34594"/>
                </a:lnTo>
                <a:lnTo>
                  <a:pt x="2500249" y="31750"/>
                </a:lnTo>
                <a:close/>
              </a:path>
              <a:path w="3968750" h="76200">
                <a:moveTo>
                  <a:pt x="2525776" y="31750"/>
                </a:moveTo>
                <a:lnTo>
                  <a:pt x="2518664" y="31750"/>
                </a:lnTo>
                <a:lnTo>
                  <a:pt x="2515870" y="34594"/>
                </a:lnTo>
                <a:lnTo>
                  <a:pt x="2515870" y="41605"/>
                </a:lnTo>
                <a:lnTo>
                  <a:pt x="2518664" y="44450"/>
                </a:lnTo>
                <a:lnTo>
                  <a:pt x="2525776" y="44450"/>
                </a:lnTo>
                <a:lnTo>
                  <a:pt x="2528570" y="41605"/>
                </a:lnTo>
                <a:lnTo>
                  <a:pt x="2528570" y="34594"/>
                </a:lnTo>
                <a:lnTo>
                  <a:pt x="2525776" y="31750"/>
                </a:lnTo>
                <a:close/>
              </a:path>
              <a:path w="3968750" h="76200">
                <a:moveTo>
                  <a:pt x="2551176" y="31750"/>
                </a:moveTo>
                <a:lnTo>
                  <a:pt x="2544064" y="31750"/>
                </a:lnTo>
                <a:lnTo>
                  <a:pt x="2541270" y="34594"/>
                </a:lnTo>
                <a:lnTo>
                  <a:pt x="2541270" y="41605"/>
                </a:lnTo>
                <a:lnTo>
                  <a:pt x="2544064" y="44450"/>
                </a:lnTo>
                <a:lnTo>
                  <a:pt x="2551176" y="44450"/>
                </a:lnTo>
                <a:lnTo>
                  <a:pt x="2553970" y="41605"/>
                </a:lnTo>
                <a:lnTo>
                  <a:pt x="2553970" y="34594"/>
                </a:lnTo>
                <a:lnTo>
                  <a:pt x="2551176" y="31750"/>
                </a:lnTo>
                <a:close/>
              </a:path>
              <a:path w="3968750" h="76200">
                <a:moveTo>
                  <a:pt x="2576576" y="31750"/>
                </a:moveTo>
                <a:lnTo>
                  <a:pt x="2569464" y="31750"/>
                </a:lnTo>
                <a:lnTo>
                  <a:pt x="2566670" y="34594"/>
                </a:lnTo>
                <a:lnTo>
                  <a:pt x="2566670" y="41605"/>
                </a:lnTo>
                <a:lnTo>
                  <a:pt x="2569464" y="44450"/>
                </a:lnTo>
                <a:lnTo>
                  <a:pt x="2576576" y="44450"/>
                </a:lnTo>
                <a:lnTo>
                  <a:pt x="2579370" y="41605"/>
                </a:lnTo>
                <a:lnTo>
                  <a:pt x="2579370" y="34594"/>
                </a:lnTo>
                <a:lnTo>
                  <a:pt x="2576576" y="31750"/>
                </a:lnTo>
                <a:close/>
              </a:path>
              <a:path w="3968750" h="76200">
                <a:moveTo>
                  <a:pt x="2601976" y="31750"/>
                </a:moveTo>
                <a:lnTo>
                  <a:pt x="2594991" y="31750"/>
                </a:lnTo>
                <a:lnTo>
                  <a:pt x="2592070" y="34594"/>
                </a:lnTo>
                <a:lnTo>
                  <a:pt x="2592070" y="41605"/>
                </a:lnTo>
                <a:lnTo>
                  <a:pt x="2594991" y="44450"/>
                </a:lnTo>
                <a:lnTo>
                  <a:pt x="2601976" y="44450"/>
                </a:lnTo>
                <a:lnTo>
                  <a:pt x="2604770" y="41605"/>
                </a:lnTo>
                <a:lnTo>
                  <a:pt x="2604770" y="34594"/>
                </a:lnTo>
                <a:lnTo>
                  <a:pt x="2601976" y="31750"/>
                </a:lnTo>
                <a:close/>
              </a:path>
              <a:path w="3968750" h="76200">
                <a:moveTo>
                  <a:pt x="2627376" y="31750"/>
                </a:moveTo>
                <a:lnTo>
                  <a:pt x="2620391" y="31750"/>
                </a:lnTo>
                <a:lnTo>
                  <a:pt x="2617470" y="34594"/>
                </a:lnTo>
                <a:lnTo>
                  <a:pt x="2617470" y="41605"/>
                </a:lnTo>
                <a:lnTo>
                  <a:pt x="2620391" y="44450"/>
                </a:lnTo>
                <a:lnTo>
                  <a:pt x="2627376" y="44450"/>
                </a:lnTo>
                <a:lnTo>
                  <a:pt x="2630170" y="41605"/>
                </a:lnTo>
                <a:lnTo>
                  <a:pt x="2630170" y="34594"/>
                </a:lnTo>
                <a:lnTo>
                  <a:pt x="2627376" y="31750"/>
                </a:lnTo>
                <a:close/>
              </a:path>
              <a:path w="3968750" h="76200">
                <a:moveTo>
                  <a:pt x="2652776" y="31750"/>
                </a:moveTo>
                <a:lnTo>
                  <a:pt x="2645791" y="31750"/>
                </a:lnTo>
                <a:lnTo>
                  <a:pt x="2642870" y="34594"/>
                </a:lnTo>
                <a:lnTo>
                  <a:pt x="2642870" y="41605"/>
                </a:lnTo>
                <a:lnTo>
                  <a:pt x="2645791" y="44450"/>
                </a:lnTo>
                <a:lnTo>
                  <a:pt x="2652776" y="44450"/>
                </a:lnTo>
                <a:lnTo>
                  <a:pt x="2655570" y="41605"/>
                </a:lnTo>
                <a:lnTo>
                  <a:pt x="2655570" y="34594"/>
                </a:lnTo>
                <a:lnTo>
                  <a:pt x="2652776" y="31750"/>
                </a:lnTo>
                <a:close/>
              </a:path>
              <a:path w="3968750" h="76200">
                <a:moveTo>
                  <a:pt x="2678176" y="31750"/>
                </a:moveTo>
                <a:lnTo>
                  <a:pt x="2671191" y="31750"/>
                </a:lnTo>
                <a:lnTo>
                  <a:pt x="2668270" y="34594"/>
                </a:lnTo>
                <a:lnTo>
                  <a:pt x="2668270" y="41605"/>
                </a:lnTo>
                <a:lnTo>
                  <a:pt x="2671191" y="44450"/>
                </a:lnTo>
                <a:lnTo>
                  <a:pt x="2678176" y="44450"/>
                </a:lnTo>
                <a:lnTo>
                  <a:pt x="2681097" y="41605"/>
                </a:lnTo>
                <a:lnTo>
                  <a:pt x="2681097" y="34594"/>
                </a:lnTo>
                <a:lnTo>
                  <a:pt x="2678176" y="31750"/>
                </a:lnTo>
                <a:close/>
              </a:path>
              <a:path w="3968750" h="76200">
                <a:moveTo>
                  <a:pt x="2703576" y="31750"/>
                </a:moveTo>
                <a:lnTo>
                  <a:pt x="2696591" y="31750"/>
                </a:lnTo>
                <a:lnTo>
                  <a:pt x="2693797" y="34594"/>
                </a:lnTo>
                <a:lnTo>
                  <a:pt x="2693797" y="41605"/>
                </a:lnTo>
                <a:lnTo>
                  <a:pt x="2696591" y="44450"/>
                </a:lnTo>
                <a:lnTo>
                  <a:pt x="2703576" y="44450"/>
                </a:lnTo>
                <a:lnTo>
                  <a:pt x="2706497" y="41605"/>
                </a:lnTo>
                <a:lnTo>
                  <a:pt x="2706497" y="34594"/>
                </a:lnTo>
                <a:lnTo>
                  <a:pt x="2703576" y="31750"/>
                </a:lnTo>
                <a:close/>
              </a:path>
              <a:path w="3968750" h="76200">
                <a:moveTo>
                  <a:pt x="2728976" y="31750"/>
                </a:moveTo>
                <a:lnTo>
                  <a:pt x="2721991" y="31750"/>
                </a:lnTo>
                <a:lnTo>
                  <a:pt x="2719197" y="34594"/>
                </a:lnTo>
                <a:lnTo>
                  <a:pt x="2719197" y="41605"/>
                </a:lnTo>
                <a:lnTo>
                  <a:pt x="2721991" y="44450"/>
                </a:lnTo>
                <a:lnTo>
                  <a:pt x="2728976" y="44450"/>
                </a:lnTo>
                <a:lnTo>
                  <a:pt x="2731897" y="41605"/>
                </a:lnTo>
                <a:lnTo>
                  <a:pt x="2731897" y="34594"/>
                </a:lnTo>
                <a:lnTo>
                  <a:pt x="2728976" y="31750"/>
                </a:lnTo>
                <a:close/>
              </a:path>
              <a:path w="3968750" h="76200">
                <a:moveTo>
                  <a:pt x="2754376" y="31750"/>
                </a:moveTo>
                <a:lnTo>
                  <a:pt x="2747391" y="31750"/>
                </a:lnTo>
                <a:lnTo>
                  <a:pt x="2744597" y="34594"/>
                </a:lnTo>
                <a:lnTo>
                  <a:pt x="2744597" y="41605"/>
                </a:lnTo>
                <a:lnTo>
                  <a:pt x="2747391" y="44450"/>
                </a:lnTo>
                <a:lnTo>
                  <a:pt x="2754376" y="44450"/>
                </a:lnTo>
                <a:lnTo>
                  <a:pt x="2757297" y="41605"/>
                </a:lnTo>
                <a:lnTo>
                  <a:pt x="2757297" y="34594"/>
                </a:lnTo>
                <a:lnTo>
                  <a:pt x="2754376" y="31750"/>
                </a:lnTo>
                <a:close/>
              </a:path>
              <a:path w="3968750" h="76200">
                <a:moveTo>
                  <a:pt x="2779903" y="31750"/>
                </a:moveTo>
                <a:lnTo>
                  <a:pt x="2772791" y="31750"/>
                </a:lnTo>
                <a:lnTo>
                  <a:pt x="2769997" y="34594"/>
                </a:lnTo>
                <a:lnTo>
                  <a:pt x="2769997" y="41605"/>
                </a:lnTo>
                <a:lnTo>
                  <a:pt x="2772791" y="44450"/>
                </a:lnTo>
                <a:lnTo>
                  <a:pt x="2779903" y="44450"/>
                </a:lnTo>
                <a:lnTo>
                  <a:pt x="2782697" y="41605"/>
                </a:lnTo>
                <a:lnTo>
                  <a:pt x="2782697" y="34594"/>
                </a:lnTo>
                <a:lnTo>
                  <a:pt x="2779903" y="31750"/>
                </a:lnTo>
                <a:close/>
              </a:path>
              <a:path w="3968750" h="76200">
                <a:moveTo>
                  <a:pt x="2805303" y="31750"/>
                </a:moveTo>
                <a:lnTo>
                  <a:pt x="2798191" y="31750"/>
                </a:lnTo>
                <a:lnTo>
                  <a:pt x="2795397" y="34594"/>
                </a:lnTo>
                <a:lnTo>
                  <a:pt x="2795397" y="41605"/>
                </a:lnTo>
                <a:lnTo>
                  <a:pt x="2798191" y="44450"/>
                </a:lnTo>
                <a:lnTo>
                  <a:pt x="2805303" y="44450"/>
                </a:lnTo>
                <a:lnTo>
                  <a:pt x="2808097" y="41605"/>
                </a:lnTo>
                <a:lnTo>
                  <a:pt x="2808097" y="34594"/>
                </a:lnTo>
                <a:lnTo>
                  <a:pt x="2805303" y="31750"/>
                </a:lnTo>
                <a:close/>
              </a:path>
              <a:path w="3968750" h="76200">
                <a:moveTo>
                  <a:pt x="2830703" y="31750"/>
                </a:moveTo>
                <a:lnTo>
                  <a:pt x="2823591" y="31750"/>
                </a:lnTo>
                <a:lnTo>
                  <a:pt x="2820797" y="34594"/>
                </a:lnTo>
                <a:lnTo>
                  <a:pt x="2820797" y="41605"/>
                </a:lnTo>
                <a:lnTo>
                  <a:pt x="2823591" y="44450"/>
                </a:lnTo>
                <a:lnTo>
                  <a:pt x="2830703" y="44450"/>
                </a:lnTo>
                <a:lnTo>
                  <a:pt x="2833497" y="41605"/>
                </a:lnTo>
                <a:lnTo>
                  <a:pt x="2833497" y="34594"/>
                </a:lnTo>
                <a:lnTo>
                  <a:pt x="2830703" y="31750"/>
                </a:lnTo>
                <a:close/>
              </a:path>
              <a:path w="3968750" h="76200">
                <a:moveTo>
                  <a:pt x="2856103" y="31750"/>
                </a:moveTo>
                <a:lnTo>
                  <a:pt x="2849118" y="31750"/>
                </a:lnTo>
                <a:lnTo>
                  <a:pt x="2846197" y="34594"/>
                </a:lnTo>
                <a:lnTo>
                  <a:pt x="2846197" y="41605"/>
                </a:lnTo>
                <a:lnTo>
                  <a:pt x="2849118" y="44450"/>
                </a:lnTo>
                <a:lnTo>
                  <a:pt x="2856103" y="44450"/>
                </a:lnTo>
                <a:lnTo>
                  <a:pt x="2858897" y="41605"/>
                </a:lnTo>
                <a:lnTo>
                  <a:pt x="2858897" y="34594"/>
                </a:lnTo>
                <a:lnTo>
                  <a:pt x="2856103" y="31750"/>
                </a:lnTo>
                <a:close/>
              </a:path>
              <a:path w="3968750" h="76200">
                <a:moveTo>
                  <a:pt x="2881503" y="31750"/>
                </a:moveTo>
                <a:lnTo>
                  <a:pt x="2874518" y="31750"/>
                </a:lnTo>
                <a:lnTo>
                  <a:pt x="2871597" y="34594"/>
                </a:lnTo>
                <a:lnTo>
                  <a:pt x="2871597" y="41605"/>
                </a:lnTo>
                <a:lnTo>
                  <a:pt x="2874518" y="44450"/>
                </a:lnTo>
                <a:lnTo>
                  <a:pt x="2881503" y="44450"/>
                </a:lnTo>
                <a:lnTo>
                  <a:pt x="2884297" y="41605"/>
                </a:lnTo>
                <a:lnTo>
                  <a:pt x="2884297" y="34594"/>
                </a:lnTo>
                <a:lnTo>
                  <a:pt x="2881503" y="31750"/>
                </a:lnTo>
                <a:close/>
              </a:path>
              <a:path w="3968750" h="76200">
                <a:moveTo>
                  <a:pt x="2906903" y="31750"/>
                </a:moveTo>
                <a:lnTo>
                  <a:pt x="2899918" y="31750"/>
                </a:lnTo>
                <a:lnTo>
                  <a:pt x="2896997" y="34594"/>
                </a:lnTo>
                <a:lnTo>
                  <a:pt x="2896997" y="41605"/>
                </a:lnTo>
                <a:lnTo>
                  <a:pt x="2899918" y="44450"/>
                </a:lnTo>
                <a:lnTo>
                  <a:pt x="2906903" y="44450"/>
                </a:lnTo>
                <a:lnTo>
                  <a:pt x="2909697" y="41605"/>
                </a:lnTo>
                <a:lnTo>
                  <a:pt x="2909697" y="34594"/>
                </a:lnTo>
                <a:lnTo>
                  <a:pt x="2906903" y="31750"/>
                </a:lnTo>
                <a:close/>
              </a:path>
              <a:path w="3968750" h="76200">
                <a:moveTo>
                  <a:pt x="2932303" y="31750"/>
                </a:moveTo>
                <a:lnTo>
                  <a:pt x="2925318" y="31750"/>
                </a:lnTo>
                <a:lnTo>
                  <a:pt x="2922397" y="34594"/>
                </a:lnTo>
                <a:lnTo>
                  <a:pt x="2922397" y="41605"/>
                </a:lnTo>
                <a:lnTo>
                  <a:pt x="2925318" y="44450"/>
                </a:lnTo>
                <a:lnTo>
                  <a:pt x="2932303" y="44450"/>
                </a:lnTo>
                <a:lnTo>
                  <a:pt x="2935224" y="41605"/>
                </a:lnTo>
                <a:lnTo>
                  <a:pt x="2935224" y="34594"/>
                </a:lnTo>
                <a:lnTo>
                  <a:pt x="2932303" y="31750"/>
                </a:lnTo>
                <a:close/>
              </a:path>
              <a:path w="3968750" h="76200">
                <a:moveTo>
                  <a:pt x="2957703" y="31750"/>
                </a:moveTo>
                <a:lnTo>
                  <a:pt x="2950718" y="31750"/>
                </a:lnTo>
                <a:lnTo>
                  <a:pt x="2947924" y="34594"/>
                </a:lnTo>
                <a:lnTo>
                  <a:pt x="2947924" y="41605"/>
                </a:lnTo>
                <a:lnTo>
                  <a:pt x="2950718" y="44450"/>
                </a:lnTo>
                <a:lnTo>
                  <a:pt x="2957703" y="44450"/>
                </a:lnTo>
                <a:lnTo>
                  <a:pt x="2960624" y="41605"/>
                </a:lnTo>
                <a:lnTo>
                  <a:pt x="2960624" y="34594"/>
                </a:lnTo>
                <a:lnTo>
                  <a:pt x="2957703" y="31750"/>
                </a:lnTo>
                <a:close/>
              </a:path>
              <a:path w="3968750" h="76200">
                <a:moveTo>
                  <a:pt x="2983103" y="31750"/>
                </a:moveTo>
                <a:lnTo>
                  <a:pt x="2976118" y="31750"/>
                </a:lnTo>
                <a:lnTo>
                  <a:pt x="2973324" y="34594"/>
                </a:lnTo>
                <a:lnTo>
                  <a:pt x="2973324" y="41605"/>
                </a:lnTo>
                <a:lnTo>
                  <a:pt x="2976118" y="44450"/>
                </a:lnTo>
                <a:lnTo>
                  <a:pt x="2983103" y="44450"/>
                </a:lnTo>
                <a:lnTo>
                  <a:pt x="2986024" y="41605"/>
                </a:lnTo>
                <a:lnTo>
                  <a:pt x="2986024" y="34594"/>
                </a:lnTo>
                <a:lnTo>
                  <a:pt x="2983103" y="31750"/>
                </a:lnTo>
                <a:close/>
              </a:path>
              <a:path w="3968750" h="76200">
                <a:moveTo>
                  <a:pt x="3008503" y="31750"/>
                </a:moveTo>
                <a:lnTo>
                  <a:pt x="3001518" y="31750"/>
                </a:lnTo>
                <a:lnTo>
                  <a:pt x="2998724" y="34594"/>
                </a:lnTo>
                <a:lnTo>
                  <a:pt x="2998724" y="41605"/>
                </a:lnTo>
                <a:lnTo>
                  <a:pt x="3001518" y="44450"/>
                </a:lnTo>
                <a:lnTo>
                  <a:pt x="3008503" y="44450"/>
                </a:lnTo>
                <a:lnTo>
                  <a:pt x="3011424" y="41605"/>
                </a:lnTo>
                <a:lnTo>
                  <a:pt x="3011424" y="34594"/>
                </a:lnTo>
                <a:lnTo>
                  <a:pt x="3008503" y="31750"/>
                </a:lnTo>
                <a:close/>
              </a:path>
              <a:path w="3968750" h="76200">
                <a:moveTo>
                  <a:pt x="3034029" y="31750"/>
                </a:moveTo>
                <a:lnTo>
                  <a:pt x="3026918" y="31750"/>
                </a:lnTo>
                <a:lnTo>
                  <a:pt x="3024124" y="34594"/>
                </a:lnTo>
                <a:lnTo>
                  <a:pt x="3024124" y="41605"/>
                </a:lnTo>
                <a:lnTo>
                  <a:pt x="3026918" y="44450"/>
                </a:lnTo>
                <a:lnTo>
                  <a:pt x="3034029" y="44450"/>
                </a:lnTo>
                <a:lnTo>
                  <a:pt x="3036824" y="41605"/>
                </a:lnTo>
                <a:lnTo>
                  <a:pt x="3036824" y="34594"/>
                </a:lnTo>
                <a:lnTo>
                  <a:pt x="3034029" y="31750"/>
                </a:lnTo>
                <a:close/>
              </a:path>
              <a:path w="3968750" h="76200">
                <a:moveTo>
                  <a:pt x="3059429" y="31750"/>
                </a:moveTo>
                <a:lnTo>
                  <a:pt x="3052318" y="31750"/>
                </a:lnTo>
                <a:lnTo>
                  <a:pt x="3049524" y="34594"/>
                </a:lnTo>
                <a:lnTo>
                  <a:pt x="3049524" y="41605"/>
                </a:lnTo>
                <a:lnTo>
                  <a:pt x="3052318" y="44450"/>
                </a:lnTo>
                <a:lnTo>
                  <a:pt x="3059429" y="44450"/>
                </a:lnTo>
                <a:lnTo>
                  <a:pt x="3062224" y="41605"/>
                </a:lnTo>
                <a:lnTo>
                  <a:pt x="3062224" y="34594"/>
                </a:lnTo>
                <a:lnTo>
                  <a:pt x="3059429" y="31750"/>
                </a:lnTo>
                <a:close/>
              </a:path>
              <a:path w="3968750" h="76200">
                <a:moveTo>
                  <a:pt x="3084829" y="31750"/>
                </a:moveTo>
                <a:lnTo>
                  <a:pt x="3077718" y="31750"/>
                </a:lnTo>
                <a:lnTo>
                  <a:pt x="3074924" y="34594"/>
                </a:lnTo>
                <a:lnTo>
                  <a:pt x="3074924" y="41605"/>
                </a:lnTo>
                <a:lnTo>
                  <a:pt x="3077718" y="44450"/>
                </a:lnTo>
                <a:lnTo>
                  <a:pt x="3084829" y="44450"/>
                </a:lnTo>
                <a:lnTo>
                  <a:pt x="3087624" y="41605"/>
                </a:lnTo>
                <a:lnTo>
                  <a:pt x="3087624" y="34594"/>
                </a:lnTo>
                <a:lnTo>
                  <a:pt x="3084829" y="31750"/>
                </a:lnTo>
                <a:close/>
              </a:path>
              <a:path w="3968750" h="76200">
                <a:moveTo>
                  <a:pt x="3110229" y="31750"/>
                </a:moveTo>
                <a:lnTo>
                  <a:pt x="3103245" y="31750"/>
                </a:lnTo>
                <a:lnTo>
                  <a:pt x="3100324" y="34594"/>
                </a:lnTo>
                <a:lnTo>
                  <a:pt x="3100324" y="41605"/>
                </a:lnTo>
                <a:lnTo>
                  <a:pt x="3103245" y="44450"/>
                </a:lnTo>
                <a:lnTo>
                  <a:pt x="3110229" y="44450"/>
                </a:lnTo>
                <a:lnTo>
                  <a:pt x="3113024" y="41605"/>
                </a:lnTo>
                <a:lnTo>
                  <a:pt x="3113024" y="34594"/>
                </a:lnTo>
                <a:lnTo>
                  <a:pt x="3110229" y="31750"/>
                </a:lnTo>
                <a:close/>
              </a:path>
              <a:path w="3968750" h="76200">
                <a:moveTo>
                  <a:pt x="3135629" y="31750"/>
                </a:moveTo>
                <a:lnTo>
                  <a:pt x="3128645" y="31750"/>
                </a:lnTo>
                <a:lnTo>
                  <a:pt x="3125724" y="34594"/>
                </a:lnTo>
                <a:lnTo>
                  <a:pt x="3125724" y="41605"/>
                </a:lnTo>
                <a:lnTo>
                  <a:pt x="3128645" y="44450"/>
                </a:lnTo>
                <a:lnTo>
                  <a:pt x="3135629" y="44450"/>
                </a:lnTo>
                <a:lnTo>
                  <a:pt x="3138424" y="41605"/>
                </a:lnTo>
                <a:lnTo>
                  <a:pt x="3138424" y="34594"/>
                </a:lnTo>
                <a:lnTo>
                  <a:pt x="3135629" y="31750"/>
                </a:lnTo>
                <a:close/>
              </a:path>
              <a:path w="3968750" h="76200">
                <a:moveTo>
                  <a:pt x="3161029" y="31750"/>
                </a:moveTo>
                <a:lnTo>
                  <a:pt x="3154045" y="31750"/>
                </a:lnTo>
                <a:lnTo>
                  <a:pt x="3151124" y="34594"/>
                </a:lnTo>
                <a:lnTo>
                  <a:pt x="3151124" y="41605"/>
                </a:lnTo>
                <a:lnTo>
                  <a:pt x="3154045" y="44450"/>
                </a:lnTo>
                <a:lnTo>
                  <a:pt x="3161029" y="44450"/>
                </a:lnTo>
                <a:lnTo>
                  <a:pt x="3163824" y="41605"/>
                </a:lnTo>
                <a:lnTo>
                  <a:pt x="3163824" y="34594"/>
                </a:lnTo>
                <a:lnTo>
                  <a:pt x="3161029" y="31750"/>
                </a:lnTo>
                <a:close/>
              </a:path>
              <a:path w="3968750" h="76200">
                <a:moveTo>
                  <a:pt x="3186429" y="31750"/>
                </a:moveTo>
                <a:lnTo>
                  <a:pt x="3179445" y="31750"/>
                </a:lnTo>
                <a:lnTo>
                  <a:pt x="3176524" y="34594"/>
                </a:lnTo>
                <a:lnTo>
                  <a:pt x="3176524" y="41605"/>
                </a:lnTo>
                <a:lnTo>
                  <a:pt x="3179445" y="44450"/>
                </a:lnTo>
                <a:lnTo>
                  <a:pt x="3186429" y="44450"/>
                </a:lnTo>
                <a:lnTo>
                  <a:pt x="3189351" y="41605"/>
                </a:lnTo>
                <a:lnTo>
                  <a:pt x="3189351" y="34594"/>
                </a:lnTo>
                <a:lnTo>
                  <a:pt x="3186429" y="31750"/>
                </a:lnTo>
                <a:close/>
              </a:path>
              <a:path w="3968750" h="76200">
                <a:moveTo>
                  <a:pt x="3211829" y="31750"/>
                </a:moveTo>
                <a:lnTo>
                  <a:pt x="3204845" y="31750"/>
                </a:lnTo>
                <a:lnTo>
                  <a:pt x="3202051" y="34594"/>
                </a:lnTo>
                <a:lnTo>
                  <a:pt x="3202051" y="41605"/>
                </a:lnTo>
                <a:lnTo>
                  <a:pt x="3204845" y="44450"/>
                </a:lnTo>
                <a:lnTo>
                  <a:pt x="3211829" y="44450"/>
                </a:lnTo>
                <a:lnTo>
                  <a:pt x="3214751" y="41605"/>
                </a:lnTo>
                <a:lnTo>
                  <a:pt x="3214751" y="34594"/>
                </a:lnTo>
                <a:lnTo>
                  <a:pt x="3211829" y="31750"/>
                </a:lnTo>
                <a:close/>
              </a:path>
              <a:path w="3968750" h="76200">
                <a:moveTo>
                  <a:pt x="3237229" y="31750"/>
                </a:moveTo>
                <a:lnTo>
                  <a:pt x="3230245" y="31750"/>
                </a:lnTo>
                <a:lnTo>
                  <a:pt x="3227451" y="34594"/>
                </a:lnTo>
                <a:lnTo>
                  <a:pt x="3227451" y="41605"/>
                </a:lnTo>
                <a:lnTo>
                  <a:pt x="3230245" y="44450"/>
                </a:lnTo>
                <a:lnTo>
                  <a:pt x="3237229" y="44450"/>
                </a:lnTo>
                <a:lnTo>
                  <a:pt x="3240151" y="41605"/>
                </a:lnTo>
                <a:lnTo>
                  <a:pt x="3240151" y="34594"/>
                </a:lnTo>
                <a:lnTo>
                  <a:pt x="3237229" y="31750"/>
                </a:lnTo>
                <a:close/>
              </a:path>
              <a:path w="3968750" h="76200">
                <a:moveTo>
                  <a:pt x="3262629" y="31750"/>
                </a:moveTo>
                <a:lnTo>
                  <a:pt x="3255645" y="31750"/>
                </a:lnTo>
                <a:lnTo>
                  <a:pt x="3252851" y="34594"/>
                </a:lnTo>
                <a:lnTo>
                  <a:pt x="3252851" y="41605"/>
                </a:lnTo>
                <a:lnTo>
                  <a:pt x="3255645" y="44450"/>
                </a:lnTo>
                <a:lnTo>
                  <a:pt x="3262629" y="44450"/>
                </a:lnTo>
                <a:lnTo>
                  <a:pt x="3265551" y="41605"/>
                </a:lnTo>
                <a:lnTo>
                  <a:pt x="3265551" y="34594"/>
                </a:lnTo>
                <a:lnTo>
                  <a:pt x="3262629" y="31750"/>
                </a:lnTo>
                <a:close/>
              </a:path>
              <a:path w="3968750" h="76200">
                <a:moveTo>
                  <a:pt x="3288156" y="31750"/>
                </a:moveTo>
                <a:lnTo>
                  <a:pt x="3281045" y="31750"/>
                </a:lnTo>
                <a:lnTo>
                  <a:pt x="3278251" y="34594"/>
                </a:lnTo>
                <a:lnTo>
                  <a:pt x="3278251" y="41605"/>
                </a:lnTo>
                <a:lnTo>
                  <a:pt x="3281045" y="44450"/>
                </a:lnTo>
                <a:lnTo>
                  <a:pt x="3288156" y="44450"/>
                </a:lnTo>
                <a:lnTo>
                  <a:pt x="3290951" y="41605"/>
                </a:lnTo>
                <a:lnTo>
                  <a:pt x="3290951" y="34594"/>
                </a:lnTo>
                <a:lnTo>
                  <a:pt x="3288156" y="31750"/>
                </a:lnTo>
                <a:close/>
              </a:path>
              <a:path w="3968750" h="76200">
                <a:moveTo>
                  <a:pt x="3313556" y="31750"/>
                </a:moveTo>
                <a:lnTo>
                  <a:pt x="3306445" y="31750"/>
                </a:lnTo>
                <a:lnTo>
                  <a:pt x="3303651" y="34594"/>
                </a:lnTo>
                <a:lnTo>
                  <a:pt x="3303651" y="41605"/>
                </a:lnTo>
                <a:lnTo>
                  <a:pt x="3306445" y="44450"/>
                </a:lnTo>
                <a:lnTo>
                  <a:pt x="3313556" y="44450"/>
                </a:lnTo>
                <a:lnTo>
                  <a:pt x="3316351" y="41605"/>
                </a:lnTo>
                <a:lnTo>
                  <a:pt x="3316351" y="34594"/>
                </a:lnTo>
                <a:lnTo>
                  <a:pt x="3313556" y="31750"/>
                </a:lnTo>
                <a:close/>
              </a:path>
              <a:path w="3968750" h="76200">
                <a:moveTo>
                  <a:pt x="3338956" y="31750"/>
                </a:moveTo>
                <a:lnTo>
                  <a:pt x="3331845" y="31750"/>
                </a:lnTo>
                <a:lnTo>
                  <a:pt x="3329051" y="34594"/>
                </a:lnTo>
                <a:lnTo>
                  <a:pt x="3329051" y="41605"/>
                </a:lnTo>
                <a:lnTo>
                  <a:pt x="3331845" y="44450"/>
                </a:lnTo>
                <a:lnTo>
                  <a:pt x="3338956" y="44450"/>
                </a:lnTo>
                <a:lnTo>
                  <a:pt x="3341751" y="41605"/>
                </a:lnTo>
                <a:lnTo>
                  <a:pt x="3341751" y="34594"/>
                </a:lnTo>
                <a:lnTo>
                  <a:pt x="3338956" y="31750"/>
                </a:lnTo>
                <a:close/>
              </a:path>
              <a:path w="3968750" h="76200">
                <a:moveTo>
                  <a:pt x="3364356" y="31750"/>
                </a:moveTo>
                <a:lnTo>
                  <a:pt x="3357372" y="31750"/>
                </a:lnTo>
                <a:lnTo>
                  <a:pt x="3354451" y="34594"/>
                </a:lnTo>
                <a:lnTo>
                  <a:pt x="3354451" y="41605"/>
                </a:lnTo>
                <a:lnTo>
                  <a:pt x="3357372" y="44450"/>
                </a:lnTo>
                <a:lnTo>
                  <a:pt x="3364356" y="44450"/>
                </a:lnTo>
                <a:lnTo>
                  <a:pt x="3367151" y="41605"/>
                </a:lnTo>
                <a:lnTo>
                  <a:pt x="3367151" y="34594"/>
                </a:lnTo>
                <a:lnTo>
                  <a:pt x="3364356" y="31750"/>
                </a:lnTo>
                <a:close/>
              </a:path>
              <a:path w="3968750" h="76200">
                <a:moveTo>
                  <a:pt x="3389756" y="31750"/>
                </a:moveTo>
                <a:lnTo>
                  <a:pt x="3382772" y="31750"/>
                </a:lnTo>
                <a:lnTo>
                  <a:pt x="3379851" y="34594"/>
                </a:lnTo>
                <a:lnTo>
                  <a:pt x="3379851" y="41605"/>
                </a:lnTo>
                <a:lnTo>
                  <a:pt x="3382772" y="44450"/>
                </a:lnTo>
                <a:lnTo>
                  <a:pt x="3389756" y="44450"/>
                </a:lnTo>
                <a:lnTo>
                  <a:pt x="3392551" y="41605"/>
                </a:lnTo>
                <a:lnTo>
                  <a:pt x="3392551" y="34594"/>
                </a:lnTo>
                <a:lnTo>
                  <a:pt x="3389756" y="31750"/>
                </a:lnTo>
                <a:close/>
              </a:path>
              <a:path w="3968750" h="76200">
                <a:moveTo>
                  <a:pt x="3415156" y="31750"/>
                </a:moveTo>
                <a:lnTo>
                  <a:pt x="3408172" y="31750"/>
                </a:lnTo>
                <a:lnTo>
                  <a:pt x="3405251" y="34594"/>
                </a:lnTo>
                <a:lnTo>
                  <a:pt x="3405251" y="41605"/>
                </a:lnTo>
                <a:lnTo>
                  <a:pt x="3408172" y="44450"/>
                </a:lnTo>
                <a:lnTo>
                  <a:pt x="3415156" y="44450"/>
                </a:lnTo>
                <a:lnTo>
                  <a:pt x="3417951" y="41605"/>
                </a:lnTo>
                <a:lnTo>
                  <a:pt x="3417951" y="34594"/>
                </a:lnTo>
                <a:lnTo>
                  <a:pt x="3415156" y="31750"/>
                </a:lnTo>
                <a:close/>
              </a:path>
              <a:path w="3968750" h="76200">
                <a:moveTo>
                  <a:pt x="3440556" y="31750"/>
                </a:moveTo>
                <a:lnTo>
                  <a:pt x="3433572" y="31750"/>
                </a:lnTo>
                <a:lnTo>
                  <a:pt x="3430651" y="34594"/>
                </a:lnTo>
                <a:lnTo>
                  <a:pt x="3430651" y="41605"/>
                </a:lnTo>
                <a:lnTo>
                  <a:pt x="3433572" y="44450"/>
                </a:lnTo>
                <a:lnTo>
                  <a:pt x="3440556" y="44450"/>
                </a:lnTo>
                <a:lnTo>
                  <a:pt x="3443478" y="41605"/>
                </a:lnTo>
                <a:lnTo>
                  <a:pt x="3443478" y="34594"/>
                </a:lnTo>
                <a:lnTo>
                  <a:pt x="3440556" y="31750"/>
                </a:lnTo>
                <a:close/>
              </a:path>
              <a:path w="3968750" h="76200">
                <a:moveTo>
                  <a:pt x="3465956" y="31750"/>
                </a:moveTo>
                <a:lnTo>
                  <a:pt x="3458972" y="31750"/>
                </a:lnTo>
                <a:lnTo>
                  <a:pt x="3456178" y="34594"/>
                </a:lnTo>
                <a:lnTo>
                  <a:pt x="3456178" y="41605"/>
                </a:lnTo>
                <a:lnTo>
                  <a:pt x="3458972" y="44450"/>
                </a:lnTo>
                <a:lnTo>
                  <a:pt x="3465956" y="44450"/>
                </a:lnTo>
                <a:lnTo>
                  <a:pt x="3468878" y="41605"/>
                </a:lnTo>
                <a:lnTo>
                  <a:pt x="3468878" y="34594"/>
                </a:lnTo>
                <a:lnTo>
                  <a:pt x="3465956" y="31750"/>
                </a:lnTo>
                <a:close/>
              </a:path>
              <a:path w="3968750" h="76200">
                <a:moveTo>
                  <a:pt x="3491356" y="31750"/>
                </a:moveTo>
                <a:lnTo>
                  <a:pt x="3484372" y="31750"/>
                </a:lnTo>
                <a:lnTo>
                  <a:pt x="3481578" y="34594"/>
                </a:lnTo>
                <a:lnTo>
                  <a:pt x="3481578" y="41605"/>
                </a:lnTo>
                <a:lnTo>
                  <a:pt x="3484372" y="44450"/>
                </a:lnTo>
                <a:lnTo>
                  <a:pt x="3491356" y="44450"/>
                </a:lnTo>
                <a:lnTo>
                  <a:pt x="3494278" y="41605"/>
                </a:lnTo>
                <a:lnTo>
                  <a:pt x="3494278" y="34594"/>
                </a:lnTo>
                <a:lnTo>
                  <a:pt x="3491356" y="31750"/>
                </a:lnTo>
                <a:close/>
              </a:path>
              <a:path w="3968750" h="76200">
                <a:moveTo>
                  <a:pt x="3516756" y="31750"/>
                </a:moveTo>
                <a:lnTo>
                  <a:pt x="3509772" y="31750"/>
                </a:lnTo>
                <a:lnTo>
                  <a:pt x="3506978" y="34594"/>
                </a:lnTo>
                <a:lnTo>
                  <a:pt x="3506978" y="41605"/>
                </a:lnTo>
                <a:lnTo>
                  <a:pt x="3509772" y="44450"/>
                </a:lnTo>
                <a:lnTo>
                  <a:pt x="3516756" y="44450"/>
                </a:lnTo>
                <a:lnTo>
                  <a:pt x="3519678" y="41605"/>
                </a:lnTo>
                <a:lnTo>
                  <a:pt x="3519678" y="34594"/>
                </a:lnTo>
                <a:lnTo>
                  <a:pt x="3516756" y="31750"/>
                </a:lnTo>
                <a:close/>
              </a:path>
              <a:path w="3968750" h="76200">
                <a:moveTo>
                  <a:pt x="3542283" y="31750"/>
                </a:moveTo>
                <a:lnTo>
                  <a:pt x="3535172" y="31750"/>
                </a:lnTo>
                <a:lnTo>
                  <a:pt x="3532378" y="34594"/>
                </a:lnTo>
                <a:lnTo>
                  <a:pt x="3532378" y="41605"/>
                </a:lnTo>
                <a:lnTo>
                  <a:pt x="3535172" y="44450"/>
                </a:lnTo>
                <a:lnTo>
                  <a:pt x="3542283" y="44450"/>
                </a:lnTo>
                <a:lnTo>
                  <a:pt x="3545078" y="41605"/>
                </a:lnTo>
                <a:lnTo>
                  <a:pt x="3545078" y="34594"/>
                </a:lnTo>
                <a:lnTo>
                  <a:pt x="3542283" y="31750"/>
                </a:lnTo>
                <a:close/>
              </a:path>
              <a:path w="3968750" h="76200">
                <a:moveTo>
                  <a:pt x="3567683" y="31750"/>
                </a:moveTo>
                <a:lnTo>
                  <a:pt x="3560572" y="31750"/>
                </a:lnTo>
                <a:lnTo>
                  <a:pt x="3557778" y="34594"/>
                </a:lnTo>
                <a:lnTo>
                  <a:pt x="3557778" y="41605"/>
                </a:lnTo>
                <a:lnTo>
                  <a:pt x="3560572" y="44450"/>
                </a:lnTo>
                <a:lnTo>
                  <a:pt x="3567683" y="44450"/>
                </a:lnTo>
                <a:lnTo>
                  <a:pt x="3570478" y="41605"/>
                </a:lnTo>
                <a:lnTo>
                  <a:pt x="3570478" y="34594"/>
                </a:lnTo>
                <a:lnTo>
                  <a:pt x="3567683" y="31750"/>
                </a:lnTo>
                <a:close/>
              </a:path>
              <a:path w="3968750" h="76200">
                <a:moveTo>
                  <a:pt x="3593083" y="31750"/>
                </a:moveTo>
                <a:lnTo>
                  <a:pt x="3585972" y="31750"/>
                </a:lnTo>
                <a:lnTo>
                  <a:pt x="3583178" y="34594"/>
                </a:lnTo>
                <a:lnTo>
                  <a:pt x="3583178" y="41605"/>
                </a:lnTo>
                <a:lnTo>
                  <a:pt x="3585972" y="44450"/>
                </a:lnTo>
                <a:lnTo>
                  <a:pt x="3593083" y="44450"/>
                </a:lnTo>
                <a:lnTo>
                  <a:pt x="3595878" y="41605"/>
                </a:lnTo>
                <a:lnTo>
                  <a:pt x="3595878" y="34594"/>
                </a:lnTo>
                <a:lnTo>
                  <a:pt x="3593083" y="31750"/>
                </a:lnTo>
                <a:close/>
              </a:path>
              <a:path w="3968750" h="76200">
                <a:moveTo>
                  <a:pt x="3618483" y="31750"/>
                </a:moveTo>
                <a:lnTo>
                  <a:pt x="3611499" y="31750"/>
                </a:lnTo>
                <a:lnTo>
                  <a:pt x="3608578" y="34594"/>
                </a:lnTo>
                <a:lnTo>
                  <a:pt x="3608578" y="41605"/>
                </a:lnTo>
                <a:lnTo>
                  <a:pt x="3611499" y="44450"/>
                </a:lnTo>
                <a:lnTo>
                  <a:pt x="3618483" y="44450"/>
                </a:lnTo>
                <a:lnTo>
                  <a:pt x="3621278" y="41605"/>
                </a:lnTo>
                <a:lnTo>
                  <a:pt x="3621278" y="34594"/>
                </a:lnTo>
                <a:lnTo>
                  <a:pt x="3618483" y="31750"/>
                </a:lnTo>
                <a:close/>
              </a:path>
              <a:path w="3968750" h="76200">
                <a:moveTo>
                  <a:pt x="3643883" y="31750"/>
                </a:moveTo>
                <a:lnTo>
                  <a:pt x="3636899" y="31750"/>
                </a:lnTo>
                <a:lnTo>
                  <a:pt x="3633978" y="34594"/>
                </a:lnTo>
                <a:lnTo>
                  <a:pt x="3633978" y="41605"/>
                </a:lnTo>
                <a:lnTo>
                  <a:pt x="3636899" y="44450"/>
                </a:lnTo>
                <a:lnTo>
                  <a:pt x="3643883" y="44450"/>
                </a:lnTo>
                <a:lnTo>
                  <a:pt x="3646678" y="41605"/>
                </a:lnTo>
                <a:lnTo>
                  <a:pt x="3646678" y="34594"/>
                </a:lnTo>
                <a:lnTo>
                  <a:pt x="3643883" y="31750"/>
                </a:lnTo>
                <a:close/>
              </a:path>
              <a:path w="3968750" h="76200">
                <a:moveTo>
                  <a:pt x="3669283" y="31750"/>
                </a:moveTo>
                <a:lnTo>
                  <a:pt x="3662299" y="31750"/>
                </a:lnTo>
                <a:lnTo>
                  <a:pt x="3659378" y="34594"/>
                </a:lnTo>
                <a:lnTo>
                  <a:pt x="3659378" y="41605"/>
                </a:lnTo>
                <a:lnTo>
                  <a:pt x="3662299" y="44450"/>
                </a:lnTo>
                <a:lnTo>
                  <a:pt x="3669283" y="44450"/>
                </a:lnTo>
                <a:lnTo>
                  <a:pt x="3672078" y="41605"/>
                </a:lnTo>
                <a:lnTo>
                  <a:pt x="3672078" y="34594"/>
                </a:lnTo>
                <a:lnTo>
                  <a:pt x="3669283" y="31750"/>
                </a:lnTo>
                <a:close/>
              </a:path>
              <a:path w="3968750" h="76200">
                <a:moveTo>
                  <a:pt x="3694683" y="31750"/>
                </a:moveTo>
                <a:lnTo>
                  <a:pt x="3687699" y="31750"/>
                </a:lnTo>
                <a:lnTo>
                  <a:pt x="3684778" y="34594"/>
                </a:lnTo>
                <a:lnTo>
                  <a:pt x="3684778" y="41605"/>
                </a:lnTo>
                <a:lnTo>
                  <a:pt x="3687699" y="44450"/>
                </a:lnTo>
                <a:lnTo>
                  <a:pt x="3694683" y="44450"/>
                </a:lnTo>
                <a:lnTo>
                  <a:pt x="3697604" y="41605"/>
                </a:lnTo>
                <a:lnTo>
                  <a:pt x="3697604" y="34594"/>
                </a:lnTo>
                <a:lnTo>
                  <a:pt x="3694683" y="31750"/>
                </a:lnTo>
                <a:close/>
              </a:path>
              <a:path w="3968750" h="76200">
                <a:moveTo>
                  <a:pt x="3720083" y="31750"/>
                </a:moveTo>
                <a:lnTo>
                  <a:pt x="3713099" y="31750"/>
                </a:lnTo>
                <a:lnTo>
                  <a:pt x="3710304" y="34594"/>
                </a:lnTo>
                <a:lnTo>
                  <a:pt x="3710304" y="41605"/>
                </a:lnTo>
                <a:lnTo>
                  <a:pt x="3713099" y="44450"/>
                </a:lnTo>
                <a:lnTo>
                  <a:pt x="3720083" y="44450"/>
                </a:lnTo>
                <a:lnTo>
                  <a:pt x="3723004" y="41605"/>
                </a:lnTo>
                <a:lnTo>
                  <a:pt x="3723004" y="34594"/>
                </a:lnTo>
                <a:lnTo>
                  <a:pt x="3720083" y="31750"/>
                </a:lnTo>
                <a:close/>
              </a:path>
              <a:path w="3968750" h="76200">
                <a:moveTo>
                  <a:pt x="3745483" y="31750"/>
                </a:moveTo>
                <a:lnTo>
                  <a:pt x="3738499" y="31750"/>
                </a:lnTo>
                <a:lnTo>
                  <a:pt x="3735704" y="34594"/>
                </a:lnTo>
                <a:lnTo>
                  <a:pt x="3735704" y="41605"/>
                </a:lnTo>
                <a:lnTo>
                  <a:pt x="3738499" y="44450"/>
                </a:lnTo>
                <a:lnTo>
                  <a:pt x="3745483" y="44450"/>
                </a:lnTo>
                <a:lnTo>
                  <a:pt x="3748404" y="41605"/>
                </a:lnTo>
                <a:lnTo>
                  <a:pt x="3748404" y="34594"/>
                </a:lnTo>
                <a:lnTo>
                  <a:pt x="3745483" y="31750"/>
                </a:lnTo>
                <a:close/>
              </a:path>
              <a:path w="3968750" h="76200">
                <a:moveTo>
                  <a:pt x="3771010" y="31750"/>
                </a:moveTo>
                <a:lnTo>
                  <a:pt x="3763899" y="31750"/>
                </a:lnTo>
                <a:lnTo>
                  <a:pt x="3761104" y="34594"/>
                </a:lnTo>
                <a:lnTo>
                  <a:pt x="3761104" y="41605"/>
                </a:lnTo>
                <a:lnTo>
                  <a:pt x="3763899" y="44450"/>
                </a:lnTo>
                <a:lnTo>
                  <a:pt x="3771010" y="44450"/>
                </a:lnTo>
                <a:lnTo>
                  <a:pt x="3773804" y="41605"/>
                </a:lnTo>
                <a:lnTo>
                  <a:pt x="3773804" y="34594"/>
                </a:lnTo>
                <a:lnTo>
                  <a:pt x="3771010" y="31750"/>
                </a:lnTo>
                <a:close/>
              </a:path>
              <a:path w="3968750" h="76200">
                <a:moveTo>
                  <a:pt x="3796410" y="31750"/>
                </a:moveTo>
                <a:lnTo>
                  <a:pt x="3789299" y="31750"/>
                </a:lnTo>
                <a:lnTo>
                  <a:pt x="3786504" y="34594"/>
                </a:lnTo>
                <a:lnTo>
                  <a:pt x="3786504" y="41605"/>
                </a:lnTo>
                <a:lnTo>
                  <a:pt x="3789299" y="44450"/>
                </a:lnTo>
                <a:lnTo>
                  <a:pt x="3796410" y="44450"/>
                </a:lnTo>
                <a:lnTo>
                  <a:pt x="3799204" y="41605"/>
                </a:lnTo>
                <a:lnTo>
                  <a:pt x="3799204" y="34594"/>
                </a:lnTo>
                <a:lnTo>
                  <a:pt x="3796410" y="31750"/>
                </a:lnTo>
                <a:close/>
              </a:path>
              <a:path w="3968750" h="76200">
                <a:moveTo>
                  <a:pt x="3821810" y="31750"/>
                </a:moveTo>
                <a:lnTo>
                  <a:pt x="3814699" y="31750"/>
                </a:lnTo>
                <a:lnTo>
                  <a:pt x="3811904" y="34594"/>
                </a:lnTo>
                <a:lnTo>
                  <a:pt x="3811904" y="41605"/>
                </a:lnTo>
                <a:lnTo>
                  <a:pt x="3814699" y="44450"/>
                </a:lnTo>
                <a:lnTo>
                  <a:pt x="3821810" y="44450"/>
                </a:lnTo>
                <a:lnTo>
                  <a:pt x="3824604" y="41605"/>
                </a:lnTo>
                <a:lnTo>
                  <a:pt x="3824604" y="34594"/>
                </a:lnTo>
                <a:lnTo>
                  <a:pt x="3821810" y="31750"/>
                </a:lnTo>
                <a:close/>
              </a:path>
              <a:path w="3968750" h="76200">
                <a:moveTo>
                  <a:pt x="3847210" y="31750"/>
                </a:moveTo>
                <a:lnTo>
                  <a:pt x="3840226" y="31750"/>
                </a:lnTo>
                <a:lnTo>
                  <a:pt x="3837304" y="34594"/>
                </a:lnTo>
                <a:lnTo>
                  <a:pt x="3837304" y="41605"/>
                </a:lnTo>
                <a:lnTo>
                  <a:pt x="3840226" y="44450"/>
                </a:lnTo>
                <a:lnTo>
                  <a:pt x="3847210" y="44450"/>
                </a:lnTo>
                <a:lnTo>
                  <a:pt x="3850004" y="41605"/>
                </a:lnTo>
                <a:lnTo>
                  <a:pt x="3850004" y="34594"/>
                </a:lnTo>
                <a:lnTo>
                  <a:pt x="3847210" y="31750"/>
                </a:lnTo>
                <a:close/>
              </a:path>
              <a:path w="3968750" h="76200">
                <a:moveTo>
                  <a:pt x="3872610" y="31750"/>
                </a:moveTo>
                <a:lnTo>
                  <a:pt x="3865626" y="31750"/>
                </a:lnTo>
                <a:lnTo>
                  <a:pt x="3862704" y="34594"/>
                </a:lnTo>
                <a:lnTo>
                  <a:pt x="3862704" y="41605"/>
                </a:lnTo>
                <a:lnTo>
                  <a:pt x="3865626" y="44450"/>
                </a:lnTo>
                <a:lnTo>
                  <a:pt x="3872610" y="44450"/>
                </a:lnTo>
                <a:lnTo>
                  <a:pt x="3875404" y="41605"/>
                </a:lnTo>
                <a:lnTo>
                  <a:pt x="3875404" y="34594"/>
                </a:lnTo>
                <a:lnTo>
                  <a:pt x="3872610" y="31750"/>
                </a:lnTo>
                <a:close/>
              </a:path>
              <a:path w="3968750" h="76200">
                <a:moveTo>
                  <a:pt x="3892550" y="0"/>
                </a:moveTo>
                <a:lnTo>
                  <a:pt x="3892550" y="76200"/>
                </a:lnTo>
                <a:lnTo>
                  <a:pt x="3956050" y="44450"/>
                </a:lnTo>
                <a:lnTo>
                  <a:pt x="3898010" y="44450"/>
                </a:lnTo>
                <a:lnTo>
                  <a:pt x="3900804" y="41605"/>
                </a:lnTo>
                <a:lnTo>
                  <a:pt x="3900804" y="34594"/>
                </a:lnTo>
                <a:lnTo>
                  <a:pt x="3898010" y="31750"/>
                </a:lnTo>
                <a:lnTo>
                  <a:pt x="3956050" y="31750"/>
                </a:lnTo>
                <a:lnTo>
                  <a:pt x="3892550" y="0"/>
                </a:lnTo>
                <a:close/>
              </a:path>
              <a:path w="3968750" h="76200">
                <a:moveTo>
                  <a:pt x="3892550" y="31750"/>
                </a:moveTo>
                <a:lnTo>
                  <a:pt x="3891026" y="31750"/>
                </a:lnTo>
                <a:lnTo>
                  <a:pt x="3888104" y="34594"/>
                </a:lnTo>
                <a:lnTo>
                  <a:pt x="3888104" y="41605"/>
                </a:lnTo>
                <a:lnTo>
                  <a:pt x="3891026" y="44450"/>
                </a:lnTo>
                <a:lnTo>
                  <a:pt x="3892550" y="44450"/>
                </a:lnTo>
                <a:lnTo>
                  <a:pt x="3892550" y="31750"/>
                </a:lnTo>
                <a:close/>
              </a:path>
              <a:path w="3968750" h="76200">
                <a:moveTo>
                  <a:pt x="3956050" y="31750"/>
                </a:moveTo>
                <a:lnTo>
                  <a:pt x="3898010" y="31750"/>
                </a:lnTo>
                <a:lnTo>
                  <a:pt x="3900804" y="34594"/>
                </a:lnTo>
                <a:lnTo>
                  <a:pt x="3900804" y="41605"/>
                </a:lnTo>
                <a:lnTo>
                  <a:pt x="3898010" y="44450"/>
                </a:lnTo>
                <a:lnTo>
                  <a:pt x="3956050" y="44450"/>
                </a:lnTo>
                <a:lnTo>
                  <a:pt x="3968750" y="38100"/>
                </a:lnTo>
                <a:lnTo>
                  <a:pt x="3956050" y="317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>
            <a:spLocks noGrp="1"/>
          </p:cNvSpPr>
          <p:nvPr>
            <p:ph type="title"/>
          </p:nvPr>
        </p:nvSpPr>
        <p:spPr>
          <a:xfrm>
            <a:off x="913282" y="255219"/>
            <a:ext cx="730821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u="heavy" spc="-5" dirty="0">
                <a:uFill>
                  <a:solidFill>
                    <a:srgbClr val="993300"/>
                  </a:solidFill>
                </a:uFill>
                <a:latin typeface="Constantia"/>
                <a:cs typeface="Constantia"/>
              </a:rPr>
              <a:t>Histogram</a:t>
            </a:r>
            <a:r>
              <a:rPr sz="3600" b="1" u="heavy" spc="-45" dirty="0">
                <a:uFill>
                  <a:solidFill>
                    <a:srgbClr val="993300"/>
                  </a:solidFill>
                </a:uFill>
                <a:latin typeface="Constantia"/>
                <a:cs typeface="Constantia"/>
              </a:rPr>
              <a:t> </a:t>
            </a:r>
            <a:r>
              <a:rPr sz="3600" b="1" u="heavy" spc="-5" dirty="0">
                <a:uFill>
                  <a:solidFill>
                    <a:srgbClr val="993300"/>
                  </a:solidFill>
                </a:uFill>
                <a:latin typeface="Constantia"/>
                <a:cs typeface="Constantia"/>
              </a:rPr>
              <a:t>Equalization:</a:t>
            </a:r>
            <a:r>
              <a:rPr sz="3600" b="1" u="heavy" spc="-55" dirty="0">
                <a:uFill>
                  <a:solidFill>
                    <a:srgbClr val="993300"/>
                  </a:solidFill>
                </a:uFill>
                <a:latin typeface="Constantia"/>
                <a:cs typeface="Constantia"/>
              </a:rPr>
              <a:t> </a:t>
            </a:r>
            <a:r>
              <a:rPr sz="3600" b="1" u="heavy" spc="-5" dirty="0">
                <a:uFill>
                  <a:solidFill>
                    <a:srgbClr val="993300"/>
                  </a:solidFill>
                </a:uFill>
                <a:latin typeface="Constantia"/>
                <a:cs typeface="Constantia"/>
              </a:rPr>
              <a:t>Example</a:t>
            </a:r>
            <a:endParaRPr sz="3600">
              <a:latin typeface="Constantia"/>
              <a:cs typeface="Constantia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7848600" y="59436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0" y="152400"/>
                </a:moveTo>
                <a:lnTo>
                  <a:pt x="7766" y="104231"/>
                </a:lnTo>
                <a:lnTo>
                  <a:pt x="29394" y="62396"/>
                </a:lnTo>
                <a:lnTo>
                  <a:pt x="62380" y="29405"/>
                </a:lnTo>
                <a:lnTo>
                  <a:pt x="104217" y="7769"/>
                </a:lnTo>
                <a:lnTo>
                  <a:pt x="152400" y="0"/>
                </a:lnTo>
                <a:lnTo>
                  <a:pt x="200582" y="7769"/>
                </a:lnTo>
                <a:lnTo>
                  <a:pt x="242419" y="29405"/>
                </a:lnTo>
                <a:lnTo>
                  <a:pt x="275405" y="62396"/>
                </a:lnTo>
                <a:lnTo>
                  <a:pt x="297033" y="104231"/>
                </a:lnTo>
                <a:lnTo>
                  <a:pt x="304800" y="152400"/>
                </a:lnTo>
                <a:lnTo>
                  <a:pt x="297033" y="200568"/>
                </a:lnTo>
                <a:lnTo>
                  <a:pt x="275405" y="242403"/>
                </a:lnTo>
                <a:lnTo>
                  <a:pt x="242419" y="275394"/>
                </a:lnTo>
                <a:lnTo>
                  <a:pt x="200582" y="297030"/>
                </a:lnTo>
                <a:lnTo>
                  <a:pt x="152400" y="304800"/>
                </a:lnTo>
                <a:lnTo>
                  <a:pt x="104217" y="297030"/>
                </a:lnTo>
                <a:lnTo>
                  <a:pt x="62380" y="275394"/>
                </a:lnTo>
                <a:lnTo>
                  <a:pt x="29394" y="242403"/>
                </a:lnTo>
                <a:lnTo>
                  <a:pt x="7766" y="200568"/>
                </a:lnTo>
                <a:lnTo>
                  <a:pt x="0" y="152400"/>
                </a:lnTo>
                <a:close/>
              </a:path>
            </a:pathLst>
          </a:custGeom>
          <a:ln w="914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dirty="0"/>
              <a:t>58</a:t>
            </a:fld>
            <a:endParaRPr dirty="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46072" y="298449"/>
            <a:ext cx="6667500" cy="1244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731645" marR="5080" indent="-1719580">
              <a:lnSpc>
                <a:spcPct val="100000"/>
              </a:lnSpc>
              <a:spcBef>
                <a:spcPts val="95"/>
              </a:spcBef>
            </a:pPr>
            <a:r>
              <a:rPr b="1" u="heavy" spc="-10" dirty="0">
                <a:uFill>
                  <a:solidFill>
                    <a:srgbClr val="993300"/>
                  </a:solidFill>
                </a:uFill>
                <a:latin typeface="Constantia"/>
                <a:cs typeface="Constantia"/>
              </a:rPr>
              <a:t>Before</a:t>
            </a:r>
            <a:r>
              <a:rPr b="1" u="heavy" spc="5" dirty="0">
                <a:uFill>
                  <a:solidFill>
                    <a:srgbClr val="993300"/>
                  </a:solidFill>
                </a:uFill>
                <a:latin typeface="Constantia"/>
                <a:cs typeface="Constantia"/>
              </a:rPr>
              <a:t> </a:t>
            </a:r>
            <a:r>
              <a:rPr b="1" u="heavy" spc="-5" dirty="0">
                <a:uFill>
                  <a:solidFill>
                    <a:srgbClr val="993300"/>
                  </a:solidFill>
                </a:uFill>
                <a:latin typeface="Constantia"/>
                <a:cs typeface="Constantia"/>
              </a:rPr>
              <a:t>and</a:t>
            </a:r>
            <a:r>
              <a:rPr b="1" u="heavy" spc="-10" dirty="0">
                <a:uFill>
                  <a:solidFill>
                    <a:srgbClr val="993300"/>
                  </a:solidFill>
                </a:uFill>
                <a:latin typeface="Constantia"/>
                <a:cs typeface="Constantia"/>
              </a:rPr>
              <a:t> After</a:t>
            </a:r>
            <a:r>
              <a:rPr b="1" u="heavy" spc="-5" dirty="0">
                <a:uFill>
                  <a:solidFill>
                    <a:srgbClr val="993300"/>
                  </a:solidFill>
                </a:uFill>
                <a:latin typeface="Constantia"/>
                <a:cs typeface="Constantia"/>
              </a:rPr>
              <a:t> Histogram </a:t>
            </a:r>
            <a:r>
              <a:rPr b="1" spc="-944" dirty="0">
                <a:latin typeface="Constantia"/>
                <a:cs typeface="Constantia"/>
              </a:rPr>
              <a:t> </a:t>
            </a:r>
            <a:r>
              <a:rPr b="1" u="heavy" spc="-10" dirty="0">
                <a:uFill>
                  <a:solidFill>
                    <a:srgbClr val="993300"/>
                  </a:solidFill>
                </a:uFill>
                <a:latin typeface="Constantia"/>
                <a:cs typeface="Constantia"/>
              </a:rPr>
              <a:t>Equalization: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43000" y="2514600"/>
            <a:ext cx="2819400" cy="281940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410200" y="2514600"/>
            <a:ext cx="2819400" cy="2819400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4276344" y="3805428"/>
            <a:ext cx="986155" cy="495300"/>
            <a:chOff x="4276344" y="3805428"/>
            <a:chExt cx="986155" cy="495300"/>
          </a:xfrm>
        </p:grpSpPr>
        <p:sp>
          <p:nvSpPr>
            <p:cNvPr id="6" name="object 6"/>
            <p:cNvSpPr/>
            <p:nvPr/>
          </p:nvSpPr>
          <p:spPr>
            <a:xfrm>
              <a:off x="4280916" y="3810000"/>
              <a:ext cx="977265" cy="486409"/>
            </a:xfrm>
            <a:custGeom>
              <a:avLst/>
              <a:gdLst/>
              <a:ahLst/>
              <a:cxnLst/>
              <a:rect l="l" t="t" r="r" b="b"/>
              <a:pathLst>
                <a:path w="977264" h="486410">
                  <a:moveTo>
                    <a:pt x="732663" y="0"/>
                  </a:moveTo>
                  <a:lnTo>
                    <a:pt x="732663" y="121538"/>
                  </a:lnTo>
                  <a:lnTo>
                    <a:pt x="0" y="121538"/>
                  </a:lnTo>
                  <a:lnTo>
                    <a:pt x="0" y="364617"/>
                  </a:lnTo>
                  <a:lnTo>
                    <a:pt x="732663" y="364617"/>
                  </a:lnTo>
                  <a:lnTo>
                    <a:pt x="732663" y="486156"/>
                  </a:lnTo>
                  <a:lnTo>
                    <a:pt x="976884" y="243077"/>
                  </a:lnTo>
                  <a:lnTo>
                    <a:pt x="732663" y="0"/>
                  </a:lnTo>
                  <a:close/>
                </a:path>
              </a:pathLst>
            </a:custGeom>
            <a:solidFill>
              <a:srgbClr val="BADF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280916" y="3810000"/>
              <a:ext cx="977265" cy="486409"/>
            </a:xfrm>
            <a:custGeom>
              <a:avLst/>
              <a:gdLst/>
              <a:ahLst/>
              <a:cxnLst/>
              <a:rect l="l" t="t" r="r" b="b"/>
              <a:pathLst>
                <a:path w="977264" h="486410">
                  <a:moveTo>
                    <a:pt x="0" y="121538"/>
                  </a:moveTo>
                  <a:lnTo>
                    <a:pt x="732663" y="121538"/>
                  </a:lnTo>
                  <a:lnTo>
                    <a:pt x="732663" y="0"/>
                  </a:lnTo>
                  <a:lnTo>
                    <a:pt x="976884" y="243077"/>
                  </a:lnTo>
                  <a:lnTo>
                    <a:pt x="732663" y="486156"/>
                  </a:lnTo>
                  <a:lnTo>
                    <a:pt x="732663" y="364617"/>
                  </a:lnTo>
                  <a:lnTo>
                    <a:pt x="0" y="364617"/>
                  </a:lnTo>
                  <a:lnTo>
                    <a:pt x="0" y="121538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dirty="0"/>
              <a:t>59</a:t>
            </a:fld>
            <a:endParaRPr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6370320"/>
            <a:ext cx="344170" cy="125095"/>
          </a:xfrm>
          <a:custGeom>
            <a:avLst/>
            <a:gdLst/>
            <a:ahLst/>
            <a:cxnLst/>
            <a:rect l="l" t="t" r="r" b="b"/>
            <a:pathLst>
              <a:path w="344170" h="125095">
                <a:moveTo>
                  <a:pt x="342900" y="0"/>
                </a:moveTo>
                <a:lnTo>
                  <a:pt x="0" y="0"/>
                </a:lnTo>
                <a:lnTo>
                  <a:pt x="0" y="9144"/>
                </a:lnTo>
                <a:lnTo>
                  <a:pt x="342900" y="9144"/>
                </a:lnTo>
                <a:lnTo>
                  <a:pt x="342900" y="0"/>
                </a:lnTo>
                <a:close/>
              </a:path>
              <a:path w="344170" h="125095">
                <a:moveTo>
                  <a:pt x="343662" y="105156"/>
                </a:moveTo>
                <a:lnTo>
                  <a:pt x="0" y="105156"/>
                </a:lnTo>
                <a:lnTo>
                  <a:pt x="0" y="124968"/>
                </a:lnTo>
                <a:lnTo>
                  <a:pt x="343662" y="124968"/>
                </a:lnTo>
                <a:lnTo>
                  <a:pt x="343662" y="105156"/>
                </a:lnTo>
                <a:close/>
              </a:path>
              <a:path w="344170" h="125095">
                <a:moveTo>
                  <a:pt x="343662" y="44196"/>
                </a:moveTo>
                <a:lnTo>
                  <a:pt x="0" y="44196"/>
                </a:lnTo>
                <a:lnTo>
                  <a:pt x="0" y="82296"/>
                </a:lnTo>
                <a:lnTo>
                  <a:pt x="343662" y="82296"/>
                </a:lnTo>
                <a:lnTo>
                  <a:pt x="343662" y="44196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6219444"/>
            <a:ext cx="344170" cy="29209"/>
          </a:xfrm>
          <a:custGeom>
            <a:avLst/>
            <a:gdLst/>
            <a:ahLst/>
            <a:cxnLst/>
            <a:rect l="l" t="t" r="r" b="b"/>
            <a:pathLst>
              <a:path w="344170" h="29210">
                <a:moveTo>
                  <a:pt x="343662" y="0"/>
                </a:moveTo>
                <a:lnTo>
                  <a:pt x="0" y="0"/>
                </a:lnTo>
                <a:lnTo>
                  <a:pt x="0" y="28955"/>
                </a:lnTo>
                <a:lnTo>
                  <a:pt x="343662" y="28955"/>
                </a:lnTo>
                <a:lnTo>
                  <a:pt x="343662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6150864"/>
            <a:ext cx="342900" cy="12700"/>
          </a:xfrm>
          <a:custGeom>
            <a:avLst/>
            <a:gdLst/>
            <a:ahLst/>
            <a:cxnLst/>
            <a:rect l="l" t="t" r="r" b="b"/>
            <a:pathLst>
              <a:path w="342900" h="12700">
                <a:moveTo>
                  <a:pt x="342900" y="0"/>
                </a:moveTo>
                <a:lnTo>
                  <a:pt x="0" y="0"/>
                </a:lnTo>
                <a:lnTo>
                  <a:pt x="0" y="12192"/>
                </a:lnTo>
                <a:lnTo>
                  <a:pt x="342900" y="12192"/>
                </a:lnTo>
                <a:lnTo>
                  <a:pt x="342900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6294120"/>
            <a:ext cx="344170" cy="20320"/>
          </a:xfrm>
          <a:custGeom>
            <a:avLst/>
            <a:gdLst/>
            <a:ahLst/>
            <a:cxnLst/>
            <a:rect l="l" t="t" r="r" b="b"/>
            <a:pathLst>
              <a:path w="344170" h="20320">
                <a:moveTo>
                  <a:pt x="343662" y="0"/>
                </a:moveTo>
                <a:lnTo>
                  <a:pt x="0" y="0"/>
                </a:lnTo>
                <a:lnTo>
                  <a:pt x="0" y="19811"/>
                </a:lnTo>
                <a:lnTo>
                  <a:pt x="343662" y="19811"/>
                </a:lnTo>
                <a:lnTo>
                  <a:pt x="343662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5462015"/>
            <a:ext cx="344170" cy="66040"/>
          </a:xfrm>
          <a:custGeom>
            <a:avLst/>
            <a:gdLst/>
            <a:ahLst/>
            <a:cxnLst/>
            <a:rect l="l" t="t" r="r" b="b"/>
            <a:pathLst>
              <a:path w="344170" h="66039">
                <a:moveTo>
                  <a:pt x="342900" y="56388"/>
                </a:moveTo>
                <a:lnTo>
                  <a:pt x="0" y="56388"/>
                </a:lnTo>
                <a:lnTo>
                  <a:pt x="0" y="65532"/>
                </a:lnTo>
                <a:lnTo>
                  <a:pt x="342900" y="65532"/>
                </a:lnTo>
                <a:lnTo>
                  <a:pt x="342900" y="56388"/>
                </a:lnTo>
                <a:close/>
              </a:path>
              <a:path w="344170" h="66039">
                <a:moveTo>
                  <a:pt x="343662" y="0"/>
                </a:moveTo>
                <a:lnTo>
                  <a:pt x="0" y="0"/>
                </a:lnTo>
                <a:lnTo>
                  <a:pt x="0" y="38100"/>
                </a:lnTo>
                <a:lnTo>
                  <a:pt x="343662" y="38100"/>
                </a:lnTo>
                <a:lnTo>
                  <a:pt x="343662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0" y="6076188"/>
            <a:ext cx="344170" cy="20320"/>
          </a:xfrm>
          <a:custGeom>
            <a:avLst/>
            <a:gdLst/>
            <a:ahLst/>
            <a:cxnLst/>
            <a:rect l="l" t="t" r="r" b="b"/>
            <a:pathLst>
              <a:path w="344170" h="20320">
                <a:moveTo>
                  <a:pt x="343662" y="0"/>
                </a:moveTo>
                <a:lnTo>
                  <a:pt x="0" y="0"/>
                </a:lnTo>
                <a:lnTo>
                  <a:pt x="0" y="19812"/>
                </a:lnTo>
                <a:lnTo>
                  <a:pt x="343662" y="19812"/>
                </a:lnTo>
                <a:lnTo>
                  <a:pt x="343662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0" y="5870447"/>
            <a:ext cx="344170" cy="29209"/>
          </a:xfrm>
          <a:custGeom>
            <a:avLst/>
            <a:gdLst/>
            <a:ahLst/>
            <a:cxnLst/>
            <a:rect l="l" t="t" r="r" b="b"/>
            <a:pathLst>
              <a:path w="344170" h="29210">
                <a:moveTo>
                  <a:pt x="343662" y="0"/>
                </a:moveTo>
                <a:lnTo>
                  <a:pt x="0" y="0"/>
                </a:lnTo>
                <a:lnTo>
                  <a:pt x="0" y="28955"/>
                </a:lnTo>
                <a:lnTo>
                  <a:pt x="343662" y="28955"/>
                </a:lnTo>
                <a:lnTo>
                  <a:pt x="343662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0" y="5750052"/>
            <a:ext cx="342900" cy="12700"/>
          </a:xfrm>
          <a:custGeom>
            <a:avLst/>
            <a:gdLst/>
            <a:ahLst/>
            <a:cxnLst/>
            <a:rect l="l" t="t" r="r" b="b"/>
            <a:pathLst>
              <a:path w="342900" h="12700">
                <a:moveTo>
                  <a:pt x="342900" y="0"/>
                </a:moveTo>
                <a:lnTo>
                  <a:pt x="0" y="0"/>
                </a:lnTo>
                <a:lnTo>
                  <a:pt x="0" y="12192"/>
                </a:lnTo>
                <a:lnTo>
                  <a:pt x="342900" y="12192"/>
                </a:lnTo>
                <a:lnTo>
                  <a:pt x="342900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0" y="6047232"/>
            <a:ext cx="342900" cy="9525"/>
          </a:xfrm>
          <a:custGeom>
            <a:avLst/>
            <a:gdLst/>
            <a:ahLst/>
            <a:cxnLst/>
            <a:rect l="l" t="t" r="r" b="b"/>
            <a:pathLst>
              <a:path w="342900" h="9525">
                <a:moveTo>
                  <a:pt x="342900" y="0"/>
                </a:moveTo>
                <a:lnTo>
                  <a:pt x="0" y="0"/>
                </a:lnTo>
                <a:lnTo>
                  <a:pt x="0" y="9143"/>
                </a:lnTo>
                <a:lnTo>
                  <a:pt x="342900" y="9143"/>
                </a:lnTo>
                <a:lnTo>
                  <a:pt x="342900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0" y="5550408"/>
            <a:ext cx="342900" cy="12700"/>
          </a:xfrm>
          <a:custGeom>
            <a:avLst/>
            <a:gdLst/>
            <a:ahLst/>
            <a:cxnLst/>
            <a:rect l="l" t="t" r="r" b="b"/>
            <a:pathLst>
              <a:path w="342900" h="12700">
                <a:moveTo>
                  <a:pt x="342900" y="0"/>
                </a:moveTo>
                <a:lnTo>
                  <a:pt x="0" y="0"/>
                </a:lnTo>
                <a:lnTo>
                  <a:pt x="0" y="12192"/>
                </a:lnTo>
                <a:lnTo>
                  <a:pt x="342900" y="12192"/>
                </a:lnTo>
                <a:lnTo>
                  <a:pt x="342900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0" y="5635752"/>
            <a:ext cx="342900" cy="12700"/>
          </a:xfrm>
          <a:custGeom>
            <a:avLst/>
            <a:gdLst/>
            <a:ahLst/>
            <a:cxnLst/>
            <a:rect l="l" t="t" r="r" b="b"/>
            <a:pathLst>
              <a:path w="342900" h="12700">
                <a:moveTo>
                  <a:pt x="342900" y="0"/>
                </a:moveTo>
                <a:lnTo>
                  <a:pt x="0" y="0"/>
                </a:lnTo>
                <a:lnTo>
                  <a:pt x="0" y="12192"/>
                </a:lnTo>
                <a:lnTo>
                  <a:pt x="342900" y="12192"/>
                </a:lnTo>
                <a:lnTo>
                  <a:pt x="342900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0" y="5917691"/>
            <a:ext cx="344170" cy="48895"/>
          </a:xfrm>
          <a:custGeom>
            <a:avLst/>
            <a:gdLst/>
            <a:ahLst/>
            <a:cxnLst/>
            <a:rect l="l" t="t" r="r" b="b"/>
            <a:pathLst>
              <a:path w="344170" h="48895">
                <a:moveTo>
                  <a:pt x="342900" y="0"/>
                </a:moveTo>
                <a:lnTo>
                  <a:pt x="0" y="0"/>
                </a:lnTo>
                <a:lnTo>
                  <a:pt x="0" y="9144"/>
                </a:lnTo>
                <a:lnTo>
                  <a:pt x="342900" y="9144"/>
                </a:lnTo>
                <a:lnTo>
                  <a:pt x="342900" y="0"/>
                </a:lnTo>
                <a:close/>
              </a:path>
              <a:path w="344170" h="48895">
                <a:moveTo>
                  <a:pt x="343662" y="28956"/>
                </a:moveTo>
                <a:lnTo>
                  <a:pt x="0" y="28956"/>
                </a:lnTo>
                <a:lnTo>
                  <a:pt x="0" y="48768"/>
                </a:lnTo>
                <a:lnTo>
                  <a:pt x="343662" y="48768"/>
                </a:lnTo>
                <a:lnTo>
                  <a:pt x="343662" y="28956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0" y="5269991"/>
            <a:ext cx="344170" cy="125095"/>
          </a:xfrm>
          <a:custGeom>
            <a:avLst/>
            <a:gdLst/>
            <a:ahLst/>
            <a:cxnLst/>
            <a:rect l="l" t="t" r="r" b="b"/>
            <a:pathLst>
              <a:path w="344170" h="125095">
                <a:moveTo>
                  <a:pt x="342900" y="0"/>
                </a:moveTo>
                <a:lnTo>
                  <a:pt x="0" y="0"/>
                </a:lnTo>
                <a:lnTo>
                  <a:pt x="0" y="9144"/>
                </a:lnTo>
                <a:lnTo>
                  <a:pt x="342900" y="9144"/>
                </a:lnTo>
                <a:lnTo>
                  <a:pt x="342900" y="0"/>
                </a:lnTo>
                <a:close/>
              </a:path>
              <a:path w="344170" h="125095">
                <a:moveTo>
                  <a:pt x="343662" y="105156"/>
                </a:moveTo>
                <a:lnTo>
                  <a:pt x="0" y="105156"/>
                </a:lnTo>
                <a:lnTo>
                  <a:pt x="0" y="124968"/>
                </a:lnTo>
                <a:lnTo>
                  <a:pt x="343662" y="124968"/>
                </a:lnTo>
                <a:lnTo>
                  <a:pt x="343662" y="105156"/>
                </a:lnTo>
                <a:close/>
              </a:path>
              <a:path w="344170" h="125095">
                <a:moveTo>
                  <a:pt x="343662" y="44196"/>
                </a:moveTo>
                <a:lnTo>
                  <a:pt x="0" y="44196"/>
                </a:lnTo>
                <a:lnTo>
                  <a:pt x="0" y="82296"/>
                </a:lnTo>
                <a:lnTo>
                  <a:pt x="343662" y="82296"/>
                </a:lnTo>
                <a:lnTo>
                  <a:pt x="343662" y="44196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0" y="5119115"/>
            <a:ext cx="344170" cy="29209"/>
          </a:xfrm>
          <a:custGeom>
            <a:avLst/>
            <a:gdLst/>
            <a:ahLst/>
            <a:cxnLst/>
            <a:rect l="l" t="t" r="r" b="b"/>
            <a:pathLst>
              <a:path w="344170" h="29210">
                <a:moveTo>
                  <a:pt x="343662" y="0"/>
                </a:moveTo>
                <a:lnTo>
                  <a:pt x="0" y="0"/>
                </a:lnTo>
                <a:lnTo>
                  <a:pt x="0" y="28955"/>
                </a:lnTo>
                <a:lnTo>
                  <a:pt x="343662" y="28955"/>
                </a:lnTo>
                <a:lnTo>
                  <a:pt x="343662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0" y="5050535"/>
            <a:ext cx="342900" cy="12700"/>
          </a:xfrm>
          <a:custGeom>
            <a:avLst/>
            <a:gdLst/>
            <a:ahLst/>
            <a:cxnLst/>
            <a:rect l="l" t="t" r="r" b="b"/>
            <a:pathLst>
              <a:path w="342900" h="12700">
                <a:moveTo>
                  <a:pt x="342900" y="0"/>
                </a:moveTo>
                <a:lnTo>
                  <a:pt x="0" y="0"/>
                </a:lnTo>
                <a:lnTo>
                  <a:pt x="0" y="12191"/>
                </a:lnTo>
                <a:lnTo>
                  <a:pt x="342900" y="12191"/>
                </a:lnTo>
                <a:lnTo>
                  <a:pt x="342900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0" y="5195315"/>
            <a:ext cx="344170" cy="20320"/>
          </a:xfrm>
          <a:custGeom>
            <a:avLst/>
            <a:gdLst/>
            <a:ahLst/>
            <a:cxnLst/>
            <a:rect l="l" t="t" r="r" b="b"/>
            <a:pathLst>
              <a:path w="344170" h="20320">
                <a:moveTo>
                  <a:pt x="343662" y="0"/>
                </a:moveTo>
                <a:lnTo>
                  <a:pt x="0" y="0"/>
                </a:lnTo>
                <a:lnTo>
                  <a:pt x="0" y="19811"/>
                </a:lnTo>
                <a:lnTo>
                  <a:pt x="343662" y="19811"/>
                </a:lnTo>
                <a:lnTo>
                  <a:pt x="343662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0" y="4361688"/>
            <a:ext cx="344170" cy="66040"/>
          </a:xfrm>
          <a:custGeom>
            <a:avLst/>
            <a:gdLst/>
            <a:ahLst/>
            <a:cxnLst/>
            <a:rect l="l" t="t" r="r" b="b"/>
            <a:pathLst>
              <a:path w="344170" h="66039">
                <a:moveTo>
                  <a:pt x="342900" y="56388"/>
                </a:moveTo>
                <a:lnTo>
                  <a:pt x="0" y="56388"/>
                </a:lnTo>
                <a:lnTo>
                  <a:pt x="0" y="65544"/>
                </a:lnTo>
                <a:lnTo>
                  <a:pt x="342900" y="65544"/>
                </a:lnTo>
                <a:lnTo>
                  <a:pt x="342900" y="56388"/>
                </a:lnTo>
                <a:close/>
              </a:path>
              <a:path w="344170" h="66039">
                <a:moveTo>
                  <a:pt x="343662" y="0"/>
                </a:moveTo>
                <a:lnTo>
                  <a:pt x="0" y="0"/>
                </a:lnTo>
                <a:lnTo>
                  <a:pt x="0" y="38100"/>
                </a:lnTo>
                <a:lnTo>
                  <a:pt x="343662" y="38100"/>
                </a:lnTo>
                <a:lnTo>
                  <a:pt x="343662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0" y="4975859"/>
            <a:ext cx="344170" cy="20320"/>
          </a:xfrm>
          <a:custGeom>
            <a:avLst/>
            <a:gdLst/>
            <a:ahLst/>
            <a:cxnLst/>
            <a:rect l="l" t="t" r="r" b="b"/>
            <a:pathLst>
              <a:path w="344170" h="20320">
                <a:moveTo>
                  <a:pt x="343662" y="0"/>
                </a:moveTo>
                <a:lnTo>
                  <a:pt x="0" y="0"/>
                </a:lnTo>
                <a:lnTo>
                  <a:pt x="0" y="19812"/>
                </a:lnTo>
                <a:lnTo>
                  <a:pt x="343662" y="19812"/>
                </a:lnTo>
                <a:lnTo>
                  <a:pt x="343662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0" y="4771644"/>
            <a:ext cx="344170" cy="29209"/>
          </a:xfrm>
          <a:custGeom>
            <a:avLst/>
            <a:gdLst/>
            <a:ahLst/>
            <a:cxnLst/>
            <a:rect l="l" t="t" r="r" b="b"/>
            <a:pathLst>
              <a:path w="344170" h="29210">
                <a:moveTo>
                  <a:pt x="343662" y="0"/>
                </a:moveTo>
                <a:lnTo>
                  <a:pt x="0" y="0"/>
                </a:lnTo>
                <a:lnTo>
                  <a:pt x="0" y="28955"/>
                </a:lnTo>
                <a:lnTo>
                  <a:pt x="343662" y="28955"/>
                </a:lnTo>
                <a:lnTo>
                  <a:pt x="343662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0" y="4649723"/>
            <a:ext cx="342900" cy="12700"/>
          </a:xfrm>
          <a:custGeom>
            <a:avLst/>
            <a:gdLst/>
            <a:ahLst/>
            <a:cxnLst/>
            <a:rect l="l" t="t" r="r" b="b"/>
            <a:pathLst>
              <a:path w="342900" h="12700">
                <a:moveTo>
                  <a:pt x="342900" y="0"/>
                </a:moveTo>
                <a:lnTo>
                  <a:pt x="0" y="0"/>
                </a:lnTo>
                <a:lnTo>
                  <a:pt x="0" y="12191"/>
                </a:lnTo>
                <a:lnTo>
                  <a:pt x="342900" y="12191"/>
                </a:lnTo>
                <a:lnTo>
                  <a:pt x="342900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0" y="4946903"/>
            <a:ext cx="342900" cy="9525"/>
          </a:xfrm>
          <a:custGeom>
            <a:avLst/>
            <a:gdLst/>
            <a:ahLst/>
            <a:cxnLst/>
            <a:rect l="l" t="t" r="r" b="b"/>
            <a:pathLst>
              <a:path w="342900" h="9525">
                <a:moveTo>
                  <a:pt x="342900" y="0"/>
                </a:moveTo>
                <a:lnTo>
                  <a:pt x="0" y="0"/>
                </a:lnTo>
                <a:lnTo>
                  <a:pt x="0" y="9144"/>
                </a:lnTo>
                <a:lnTo>
                  <a:pt x="342900" y="9144"/>
                </a:lnTo>
                <a:lnTo>
                  <a:pt x="342900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0" y="4450079"/>
            <a:ext cx="342900" cy="12700"/>
          </a:xfrm>
          <a:custGeom>
            <a:avLst/>
            <a:gdLst/>
            <a:ahLst/>
            <a:cxnLst/>
            <a:rect l="l" t="t" r="r" b="b"/>
            <a:pathLst>
              <a:path w="342900" h="12700">
                <a:moveTo>
                  <a:pt x="342900" y="0"/>
                </a:moveTo>
                <a:lnTo>
                  <a:pt x="0" y="0"/>
                </a:lnTo>
                <a:lnTo>
                  <a:pt x="0" y="12192"/>
                </a:lnTo>
                <a:lnTo>
                  <a:pt x="342900" y="12192"/>
                </a:lnTo>
                <a:lnTo>
                  <a:pt x="342900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0" y="4535423"/>
            <a:ext cx="342900" cy="12700"/>
          </a:xfrm>
          <a:custGeom>
            <a:avLst/>
            <a:gdLst/>
            <a:ahLst/>
            <a:cxnLst/>
            <a:rect l="l" t="t" r="r" b="b"/>
            <a:pathLst>
              <a:path w="342900" h="12700">
                <a:moveTo>
                  <a:pt x="342900" y="0"/>
                </a:moveTo>
                <a:lnTo>
                  <a:pt x="0" y="0"/>
                </a:lnTo>
                <a:lnTo>
                  <a:pt x="0" y="12191"/>
                </a:lnTo>
                <a:lnTo>
                  <a:pt x="342900" y="12191"/>
                </a:lnTo>
                <a:lnTo>
                  <a:pt x="342900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0" y="4818888"/>
            <a:ext cx="344170" cy="47625"/>
          </a:xfrm>
          <a:custGeom>
            <a:avLst/>
            <a:gdLst/>
            <a:ahLst/>
            <a:cxnLst/>
            <a:rect l="l" t="t" r="r" b="b"/>
            <a:pathLst>
              <a:path w="344170" h="47625">
                <a:moveTo>
                  <a:pt x="342900" y="0"/>
                </a:moveTo>
                <a:lnTo>
                  <a:pt x="0" y="0"/>
                </a:lnTo>
                <a:lnTo>
                  <a:pt x="0" y="9156"/>
                </a:lnTo>
                <a:lnTo>
                  <a:pt x="342900" y="9156"/>
                </a:lnTo>
                <a:lnTo>
                  <a:pt x="342900" y="0"/>
                </a:lnTo>
                <a:close/>
              </a:path>
              <a:path w="344170" h="47625">
                <a:moveTo>
                  <a:pt x="343662" y="27432"/>
                </a:moveTo>
                <a:lnTo>
                  <a:pt x="0" y="27432"/>
                </a:lnTo>
                <a:lnTo>
                  <a:pt x="0" y="47244"/>
                </a:lnTo>
                <a:lnTo>
                  <a:pt x="343662" y="47244"/>
                </a:lnTo>
                <a:lnTo>
                  <a:pt x="343662" y="27432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0" y="4183379"/>
            <a:ext cx="344170" cy="29209"/>
          </a:xfrm>
          <a:custGeom>
            <a:avLst/>
            <a:gdLst/>
            <a:ahLst/>
            <a:cxnLst/>
            <a:rect l="l" t="t" r="r" b="b"/>
            <a:pathLst>
              <a:path w="344170" h="29210">
                <a:moveTo>
                  <a:pt x="343662" y="0"/>
                </a:moveTo>
                <a:lnTo>
                  <a:pt x="0" y="0"/>
                </a:lnTo>
                <a:lnTo>
                  <a:pt x="0" y="28956"/>
                </a:lnTo>
                <a:lnTo>
                  <a:pt x="343662" y="28956"/>
                </a:lnTo>
                <a:lnTo>
                  <a:pt x="343662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0" y="4062984"/>
            <a:ext cx="342900" cy="12700"/>
          </a:xfrm>
          <a:custGeom>
            <a:avLst/>
            <a:gdLst/>
            <a:ahLst/>
            <a:cxnLst/>
            <a:rect l="l" t="t" r="r" b="b"/>
            <a:pathLst>
              <a:path w="342900" h="12700">
                <a:moveTo>
                  <a:pt x="342900" y="0"/>
                </a:moveTo>
                <a:lnTo>
                  <a:pt x="0" y="0"/>
                </a:lnTo>
                <a:lnTo>
                  <a:pt x="0" y="12191"/>
                </a:lnTo>
                <a:lnTo>
                  <a:pt x="342900" y="12191"/>
                </a:lnTo>
                <a:lnTo>
                  <a:pt x="342900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0" y="3948684"/>
            <a:ext cx="342900" cy="12700"/>
          </a:xfrm>
          <a:custGeom>
            <a:avLst/>
            <a:gdLst/>
            <a:ahLst/>
            <a:cxnLst/>
            <a:rect l="l" t="t" r="r" b="b"/>
            <a:pathLst>
              <a:path w="342900" h="12700">
                <a:moveTo>
                  <a:pt x="342900" y="0"/>
                </a:moveTo>
                <a:lnTo>
                  <a:pt x="0" y="0"/>
                </a:lnTo>
                <a:lnTo>
                  <a:pt x="0" y="12191"/>
                </a:lnTo>
                <a:lnTo>
                  <a:pt x="342900" y="12191"/>
                </a:lnTo>
                <a:lnTo>
                  <a:pt x="342900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0" y="4230623"/>
            <a:ext cx="344170" cy="48895"/>
          </a:xfrm>
          <a:custGeom>
            <a:avLst/>
            <a:gdLst/>
            <a:ahLst/>
            <a:cxnLst/>
            <a:rect l="l" t="t" r="r" b="b"/>
            <a:pathLst>
              <a:path w="344170" h="48895">
                <a:moveTo>
                  <a:pt x="342900" y="0"/>
                </a:moveTo>
                <a:lnTo>
                  <a:pt x="0" y="0"/>
                </a:lnTo>
                <a:lnTo>
                  <a:pt x="0" y="9144"/>
                </a:lnTo>
                <a:lnTo>
                  <a:pt x="342900" y="9144"/>
                </a:lnTo>
                <a:lnTo>
                  <a:pt x="342900" y="0"/>
                </a:lnTo>
                <a:close/>
              </a:path>
              <a:path w="344170" h="48895">
                <a:moveTo>
                  <a:pt x="343662" y="28956"/>
                </a:moveTo>
                <a:lnTo>
                  <a:pt x="0" y="28956"/>
                </a:lnTo>
                <a:lnTo>
                  <a:pt x="0" y="48768"/>
                </a:lnTo>
                <a:lnTo>
                  <a:pt x="343662" y="48768"/>
                </a:lnTo>
                <a:lnTo>
                  <a:pt x="343662" y="28956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0" y="3753611"/>
            <a:ext cx="344170" cy="125095"/>
          </a:xfrm>
          <a:custGeom>
            <a:avLst/>
            <a:gdLst/>
            <a:ahLst/>
            <a:cxnLst/>
            <a:rect l="l" t="t" r="r" b="b"/>
            <a:pathLst>
              <a:path w="344170" h="125095">
                <a:moveTo>
                  <a:pt x="342900" y="0"/>
                </a:moveTo>
                <a:lnTo>
                  <a:pt x="0" y="0"/>
                </a:lnTo>
                <a:lnTo>
                  <a:pt x="0" y="9144"/>
                </a:lnTo>
                <a:lnTo>
                  <a:pt x="342900" y="9144"/>
                </a:lnTo>
                <a:lnTo>
                  <a:pt x="342900" y="0"/>
                </a:lnTo>
                <a:close/>
              </a:path>
              <a:path w="344170" h="125095">
                <a:moveTo>
                  <a:pt x="343662" y="105156"/>
                </a:moveTo>
                <a:lnTo>
                  <a:pt x="0" y="105156"/>
                </a:lnTo>
                <a:lnTo>
                  <a:pt x="0" y="124968"/>
                </a:lnTo>
                <a:lnTo>
                  <a:pt x="343662" y="124968"/>
                </a:lnTo>
                <a:lnTo>
                  <a:pt x="343662" y="105156"/>
                </a:lnTo>
                <a:close/>
              </a:path>
              <a:path w="344170" h="125095">
                <a:moveTo>
                  <a:pt x="343662" y="42672"/>
                </a:moveTo>
                <a:lnTo>
                  <a:pt x="0" y="42672"/>
                </a:lnTo>
                <a:lnTo>
                  <a:pt x="0" y="80772"/>
                </a:lnTo>
                <a:lnTo>
                  <a:pt x="343662" y="80772"/>
                </a:lnTo>
                <a:lnTo>
                  <a:pt x="343662" y="42672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0" y="3601211"/>
            <a:ext cx="344170" cy="29209"/>
          </a:xfrm>
          <a:custGeom>
            <a:avLst/>
            <a:gdLst/>
            <a:ahLst/>
            <a:cxnLst/>
            <a:rect l="l" t="t" r="r" b="b"/>
            <a:pathLst>
              <a:path w="344170" h="29210">
                <a:moveTo>
                  <a:pt x="343662" y="0"/>
                </a:moveTo>
                <a:lnTo>
                  <a:pt x="0" y="0"/>
                </a:lnTo>
                <a:lnTo>
                  <a:pt x="0" y="28955"/>
                </a:lnTo>
                <a:lnTo>
                  <a:pt x="343662" y="28955"/>
                </a:lnTo>
                <a:lnTo>
                  <a:pt x="343662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0" y="3532632"/>
            <a:ext cx="342900" cy="12700"/>
          </a:xfrm>
          <a:custGeom>
            <a:avLst/>
            <a:gdLst/>
            <a:ahLst/>
            <a:cxnLst/>
            <a:rect l="l" t="t" r="r" b="b"/>
            <a:pathLst>
              <a:path w="342900" h="12700">
                <a:moveTo>
                  <a:pt x="342900" y="0"/>
                </a:moveTo>
                <a:lnTo>
                  <a:pt x="0" y="0"/>
                </a:lnTo>
                <a:lnTo>
                  <a:pt x="0" y="12192"/>
                </a:lnTo>
                <a:lnTo>
                  <a:pt x="342900" y="12192"/>
                </a:lnTo>
                <a:lnTo>
                  <a:pt x="342900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0" y="3677411"/>
            <a:ext cx="344170" cy="20320"/>
          </a:xfrm>
          <a:custGeom>
            <a:avLst/>
            <a:gdLst/>
            <a:ahLst/>
            <a:cxnLst/>
            <a:rect l="l" t="t" r="r" b="b"/>
            <a:pathLst>
              <a:path w="344170" h="20320">
                <a:moveTo>
                  <a:pt x="343662" y="0"/>
                </a:moveTo>
                <a:lnTo>
                  <a:pt x="0" y="0"/>
                </a:lnTo>
                <a:lnTo>
                  <a:pt x="0" y="19812"/>
                </a:lnTo>
                <a:lnTo>
                  <a:pt x="343662" y="19812"/>
                </a:lnTo>
                <a:lnTo>
                  <a:pt x="343662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0" y="3429000"/>
            <a:ext cx="344170" cy="48895"/>
          </a:xfrm>
          <a:custGeom>
            <a:avLst/>
            <a:gdLst/>
            <a:ahLst/>
            <a:cxnLst/>
            <a:rect l="l" t="t" r="r" b="b"/>
            <a:pathLst>
              <a:path w="344170" h="48895">
                <a:moveTo>
                  <a:pt x="342900" y="0"/>
                </a:moveTo>
                <a:lnTo>
                  <a:pt x="0" y="0"/>
                </a:lnTo>
                <a:lnTo>
                  <a:pt x="0" y="9144"/>
                </a:lnTo>
                <a:lnTo>
                  <a:pt x="342900" y="9144"/>
                </a:lnTo>
                <a:lnTo>
                  <a:pt x="342900" y="0"/>
                </a:lnTo>
                <a:close/>
              </a:path>
              <a:path w="344170" h="48895">
                <a:moveTo>
                  <a:pt x="343662" y="28968"/>
                </a:moveTo>
                <a:lnTo>
                  <a:pt x="0" y="28968"/>
                </a:lnTo>
                <a:lnTo>
                  <a:pt x="0" y="48768"/>
                </a:lnTo>
                <a:lnTo>
                  <a:pt x="343662" y="48768"/>
                </a:lnTo>
                <a:lnTo>
                  <a:pt x="343662" y="28968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0" y="3080003"/>
            <a:ext cx="344170" cy="125095"/>
          </a:xfrm>
          <a:custGeom>
            <a:avLst/>
            <a:gdLst/>
            <a:ahLst/>
            <a:cxnLst/>
            <a:rect l="l" t="t" r="r" b="b"/>
            <a:pathLst>
              <a:path w="344170" h="125094">
                <a:moveTo>
                  <a:pt x="342900" y="0"/>
                </a:moveTo>
                <a:lnTo>
                  <a:pt x="0" y="0"/>
                </a:lnTo>
                <a:lnTo>
                  <a:pt x="0" y="9144"/>
                </a:lnTo>
                <a:lnTo>
                  <a:pt x="342900" y="9144"/>
                </a:lnTo>
                <a:lnTo>
                  <a:pt x="342900" y="0"/>
                </a:lnTo>
                <a:close/>
              </a:path>
              <a:path w="344170" h="125094">
                <a:moveTo>
                  <a:pt x="343662" y="105156"/>
                </a:moveTo>
                <a:lnTo>
                  <a:pt x="0" y="105156"/>
                </a:lnTo>
                <a:lnTo>
                  <a:pt x="0" y="124968"/>
                </a:lnTo>
                <a:lnTo>
                  <a:pt x="343662" y="124968"/>
                </a:lnTo>
                <a:lnTo>
                  <a:pt x="343662" y="105156"/>
                </a:lnTo>
                <a:close/>
              </a:path>
              <a:path w="344170" h="125094">
                <a:moveTo>
                  <a:pt x="343662" y="42672"/>
                </a:moveTo>
                <a:lnTo>
                  <a:pt x="0" y="42672"/>
                </a:lnTo>
                <a:lnTo>
                  <a:pt x="0" y="80772"/>
                </a:lnTo>
                <a:lnTo>
                  <a:pt x="343662" y="80772"/>
                </a:lnTo>
                <a:lnTo>
                  <a:pt x="343662" y="42672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0" y="2927604"/>
            <a:ext cx="344170" cy="29209"/>
          </a:xfrm>
          <a:custGeom>
            <a:avLst/>
            <a:gdLst/>
            <a:ahLst/>
            <a:cxnLst/>
            <a:rect l="l" t="t" r="r" b="b"/>
            <a:pathLst>
              <a:path w="344170" h="29210">
                <a:moveTo>
                  <a:pt x="343662" y="0"/>
                </a:moveTo>
                <a:lnTo>
                  <a:pt x="0" y="0"/>
                </a:lnTo>
                <a:lnTo>
                  <a:pt x="0" y="28955"/>
                </a:lnTo>
                <a:lnTo>
                  <a:pt x="343662" y="28955"/>
                </a:lnTo>
                <a:lnTo>
                  <a:pt x="343662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0" y="2859023"/>
            <a:ext cx="342900" cy="12700"/>
          </a:xfrm>
          <a:custGeom>
            <a:avLst/>
            <a:gdLst/>
            <a:ahLst/>
            <a:cxnLst/>
            <a:rect l="l" t="t" r="r" b="b"/>
            <a:pathLst>
              <a:path w="342900" h="12700">
                <a:moveTo>
                  <a:pt x="342900" y="0"/>
                </a:moveTo>
                <a:lnTo>
                  <a:pt x="0" y="0"/>
                </a:lnTo>
                <a:lnTo>
                  <a:pt x="0" y="12192"/>
                </a:lnTo>
                <a:lnTo>
                  <a:pt x="342900" y="12192"/>
                </a:lnTo>
                <a:lnTo>
                  <a:pt x="342900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0" y="3003804"/>
            <a:ext cx="344170" cy="20320"/>
          </a:xfrm>
          <a:custGeom>
            <a:avLst/>
            <a:gdLst/>
            <a:ahLst/>
            <a:cxnLst/>
            <a:rect l="l" t="t" r="r" b="b"/>
            <a:pathLst>
              <a:path w="344170" h="20319">
                <a:moveTo>
                  <a:pt x="343662" y="0"/>
                </a:moveTo>
                <a:lnTo>
                  <a:pt x="0" y="0"/>
                </a:lnTo>
                <a:lnTo>
                  <a:pt x="0" y="19811"/>
                </a:lnTo>
                <a:lnTo>
                  <a:pt x="343662" y="19811"/>
                </a:lnTo>
                <a:lnTo>
                  <a:pt x="343662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0" y="2228088"/>
            <a:ext cx="342900" cy="9525"/>
          </a:xfrm>
          <a:custGeom>
            <a:avLst/>
            <a:gdLst/>
            <a:ahLst/>
            <a:cxnLst/>
            <a:rect l="l" t="t" r="r" b="b"/>
            <a:pathLst>
              <a:path w="342900" h="9525">
                <a:moveTo>
                  <a:pt x="342900" y="0"/>
                </a:moveTo>
                <a:lnTo>
                  <a:pt x="0" y="0"/>
                </a:lnTo>
                <a:lnTo>
                  <a:pt x="0" y="9144"/>
                </a:lnTo>
                <a:lnTo>
                  <a:pt x="342900" y="9144"/>
                </a:lnTo>
                <a:lnTo>
                  <a:pt x="342900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0" y="2580132"/>
            <a:ext cx="344170" cy="29209"/>
          </a:xfrm>
          <a:custGeom>
            <a:avLst/>
            <a:gdLst/>
            <a:ahLst/>
            <a:cxnLst/>
            <a:rect l="l" t="t" r="r" b="b"/>
            <a:pathLst>
              <a:path w="344170" h="29210">
                <a:moveTo>
                  <a:pt x="343662" y="0"/>
                </a:moveTo>
                <a:lnTo>
                  <a:pt x="0" y="0"/>
                </a:lnTo>
                <a:lnTo>
                  <a:pt x="0" y="28955"/>
                </a:lnTo>
                <a:lnTo>
                  <a:pt x="343662" y="28955"/>
                </a:lnTo>
                <a:lnTo>
                  <a:pt x="343662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0" y="2459735"/>
            <a:ext cx="342900" cy="12700"/>
          </a:xfrm>
          <a:custGeom>
            <a:avLst/>
            <a:gdLst/>
            <a:ahLst/>
            <a:cxnLst/>
            <a:rect l="l" t="t" r="r" b="b"/>
            <a:pathLst>
              <a:path w="342900" h="12700">
                <a:moveTo>
                  <a:pt x="342900" y="0"/>
                </a:moveTo>
                <a:lnTo>
                  <a:pt x="0" y="0"/>
                </a:lnTo>
                <a:lnTo>
                  <a:pt x="0" y="12192"/>
                </a:lnTo>
                <a:lnTo>
                  <a:pt x="342900" y="12192"/>
                </a:lnTo>
                <a:lnTo>
                  <a:pt x="342900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0" y="2258567"/>
            <a:ext cx="342900" cy="12700"/>
          </a:xfrm>
          <a:custGeom>
            <a:avLst/>
            <a:gdLst/>
            <a:ahLst/>
            <a:cxnLst/>
            <a:rect l="l" t="t" r="r" b="b"/>
            <a:pathLst>
              <a:path w="342900" h="12700">
                <a:moveTo>
                  <a:pt x="342900" y="0"/>
                </a:moveTo>
                <a:lnTo>
                  <a:pt x="0" y="0"/>
                </a:lnTo>
                <a:lnTo>
                  <a:pt x="0" y="12192"/>
                </a:lnTo>
                <a:lnTo>
                  <a:pt x="342900" y="12192"/>
                </a:lnTo>
                <a:lnTo>
                  <a:pt x="342900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0" y="2345435"/>
            <a:ext cx="342900" cy="12700"/>
          </a:xfrm>
          <a:custGeom>
            <a:avLst/>
            <a:gdLst/>
            <a:ahLst/>
            <a:cxnLst/>
            <a:rect l="l" t="t" r="r" b="b"/>
            <a:pathLst>
              <a:path w="342900" h="12700">
                <a:moveTo>
                  <a:pt x="342900" y="0"/>
                </a:moveTo>
                <a:lnTo>
                  <a:pt x="0" y="0"/>
                </a:lnTo>
                <a:lnTo>
                  <a:pt x="0" y="12192"/>
                </a:lnTo>
                <a:lnTo>
                  <a:pt x="342900" y="12192"/>
                </a:lnTo>
                <a:lnTo>
                  <a:pt x="342900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0" y="2627375"/>
            <a:ext cx="344170" cy="48895"/>
          </a:xfrm>
          <a:custGeom>
            <a:avLst/>
            <a:gdLst/>
            <a:ahLst/>
            <a:cxnLst/>
            <a:rect l="l" t="t" r="r" b="b"/>
            <a:pathLst>
              <a:path w="344170" h="48894">
                <a:moveTo>
                  <a:pt x="342900" y="0"/>
                </a:moveTo>
                <a:lnTo>
                  <a:pt x="0" y="0"/>
                </a:lnTo>
                <a:lnTo>
                  <a:pt x="0" y="9144"/>
                </a:lnTo>
                <a:lnTo>
                  <a:pt x="342900" y="9144"/>
                </a:lnTo>
                <a:lnTo>
                  <a:pt x="342900" y="0"/>
                </a:lnTo>
                <a:close/>
              </a:path>
              <a:path w="344170" h="48894">
                <a:moveTo>
                  <a:pt x="343662" y="28956"/>
                </a:moveTo>
                <a:lnTo>
                  <a:pt x="0" y="28956"/>
                </a:lnTo>
                <a:lnTo>
                  <a:pt x="0" y="48768"/>
                </a:lnTo>
                <a:lnTo>
                  <a:pt x="343662" y="48768"/>
                </a:lnTo>
                <a:lnTo>
                  <a:pt x="343662" y="28956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0" y="1979675"/>
            <a:ext cx="344170" cy="82550"/>
          </a:xfrm>
          <a:custGeom>
            <a:avLst/>
            <a:gdLst/>
            <a:ahLst/>
            <a:cxnLst/>
            <a:rect l="l" t="t" r="r" b="b"/>
            <a:pathLst>
              <a:path w="344170" h="82550">
                <a:moveTo>
                  <a:pt x="342900" y="0"/>
                </a:moveTo>
                <a:lnTo>
                  <a:pt x="0" y="0"/>
                </a:lnTo>
                <a:lnTo>
                  <a:pt x="0" y="9144"/>
                </a:lnTo>
                <a:lnTo>
                  <a:pt x="342900" y="9144"/>
                </a:lnTo>
                <a:lnTo>
                  <a:pt x="342900" y="0"/>
                </a:lnTo>
                <a:close/>
              </a:path>
              <a:path w="344170" h="82550">
                <a:moveTo>
                  <a:pt x="343662" y="44196"/>
                </a:moveTo>
                <a:lnTo>
                  <a:pt x="0" y="44196"/>
                </a:lnTo>
                <a:lnTo>
                  <a:pt x="0" y="82296"/>
                </a:lnTo>
                <a:lnTo>
                  <a:pt x="343662" y="82296"/>
                </a:lnTo>
                <a:lnTo>
                  <a:pt x="343662" y="44196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0" y="1827276"/>
            <a:ext cx="344170" cy="29209"/>
          </a:xfrm>
          <a:custGeom>
            <a:avLst/>
            <a:gdLst/>
            <a:ahLst/>
            <a:cxnLst/>
            <a:rect l="l" t="t" r="r" b="b"/>
            <a:pathLst>
              <a:path w="344170" h="29210">
                <a:moveTo>
                  <a:pt x="343662" y="0"/>
                </a:moveTo>
                <a:lnTo>
                  <a:pt x="0" y="0"/>
                </a:lnTo>
                <a:lnTo>
                  <a:pt x="0" y="28955"/>
                </a:lnTo>
                <a:lnTo>
                  <a:pt x="343662" y="28955"/>
                </a:lnTo>
                <a:lnTo>
                  <a:pt x="343662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0" y="1903476"/>
            <a:ext cx="344170" cy="20320"/>
          </a:xfrm>
          <a:custGeom>
            <a:avLst/>
            <a:gdLst/>
            <a:ahLst/>
            <a:cxnLst/>
            <a:rect l="l" t="t" r="r" b="b"/>
            <a:pathLst>
              <a:path w="344170" h="20319">
                <a:moveTo>
                  <a:pt x="343662" y="0"/>
                </a:moveTo>
                <a:lnTo>
                  <a:pt x="0" y="0"/>
                </a:lnTo>
                <a:lnTo>
                  <a:pt x="0" y="19811"/>
                </a:lnTo>
                <a:lnTo>
                  <a:pt x="343662" y="19811"/>
                </a:lnTo>
                <a:lnTo>
                  <a:pt x="343662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0" y="1254251"/>
            <a:ext cx="344170" cy="67310"/>
          </a:xfrm>
          <a:custGeom>
            <a:avLst/>
            <a:gdLst/>
            <a:ahLst/>
            <a:cxnLst/>
            <a:rect l="l" t="t" r="r" b="b"/>
            <a:pathLst>
              <a:path w="344170" h="67309">
                <a:moveTo>
                  <a:pt x="342900" y="57912"/>
                </a:moveTo>
                <a:lnTo>
                  <a:pt x="0" y="57912"/>
                </a:lnTo>
                <a:lnTo>
                  <a:pt x="0" y="67056"/>
                </a:lnTo>
                <a:lnTo>
                  <a:pt x="342900" y="67056"/>
                </a:lnTo>
                <a:lnTo>
                  <a:pt x="342900" y="57912"/>
                </a:lnTo>
                <a:close/>
              </a:path>
              <a:path w="344170" h="67309">
                <a:moveTo>
                  <a:pt x="343662" y="0"/>
                </a:moveTo>
                <a:lnTo>
                  <a:pt x="0" y="0"/>
                </a:lnTo>
                <a:lnTo>
                  <a:pt x="0" y="38100"/>
                </a:lnTo>
                <a:lnTo>
                  <a:pt x="343662" y="38100"/>
                </a:lnTo>
                <a:lnTo>
                  <a:pt x="343662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0" y="1664207"/>
            <a:ext cx="344170" cy="29209"/>
          </a:xfrm>
          <a:custGeom>
            <a:avLst/>
            <a:gdLst/>
            <a:ahLst/>
            <a:cxnLst/>
            <a:rect l="l" t="t" r="r" b="b"/>
            <a:pathLst>
              <a:path w="344170" h="29210">
                <a:moveTo>
                  <a:pt x="343662" y="0"/>
                </a:moveTo>
                <a:lnTo>
                  <a:pt x="0" y="0"/>
                </a:lnTo>
                <a:lnTo>
                  <a:pt x="0" y="28955"/>
                </a:lnTo>
                <a:lnTo>
                  <a:pt x="343662" y="28955"/>
                </a:lnTo>
                <a:lnTo>
                  <a:pt x="343662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0" y="1543811"/>
            <a:ext cx="342900" cy="12700"/>
          </a:xfrm>
          <a:custGeom>
            <a:avLst/>
            <a:gdLst/>
            <a:ahLst/>
            <a:cxnLst/>
            <a:rect l="l" t="t" r="r" b="b"/>
            <a:pathLst>
              <a:path w="342900" h="12700">
                <a:moveTo>
                  <a:pt x="342900" y="0"/>
                </a:moveTo>
                <a:lnTo>
                  <a:pt x="0" y="0"/>
                </a:lnTo>
                <a:lnTo>
                  <a:pt x="0" y="12192"/>
                </a:lnTo>
                <a:lnTo>
                  <a:pt x="342900" y="12192"/>
                </a:lnTo>
                <a:lnTo>
                  <a:pt x="342900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0" y="1342644"/>
            <a:ext cx="342900" cy="12700"/>
          </a:xfrm>
          <a:custGeom>
            <a:avLst/>
            <a:gdLst/>
            <a:ahLst/>
            <a:cxnLst/>
            <a:rect l="l" t="t" r="r" b="b"/>
            <a:pathLst>
              <a:path w="342900" h="12700">
                <a:moveTo>
                  <a:pt x="342900" y="0"/>
                </a:moveTo>
                <a:lnTo>
                  <a:pt x="0" y="0"/>
                </a:lnTo>
                <a:lnTo>
                  <a:pt x="0" y="12192"/>
                </a:lnTo>
                <a:lnTo>
                  <a:pt x="342900" y="12192"/>
                </a:lnTo>
                <a:lnTo>
                  <a:pt x="342900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0" y="1429511"/>
            <a:ext cx="342900" cy="12700"/>
          </a:xfrm>
          <a:custGeom>
            <a:avLst/>
            <a:gdLst/>
            <a:ahLst/>
            <a:cxnLst/>
            <a:rect l="l" t="t" r="r" b="b"/>
            <a:pathLst>
              <a:path w="342900" h="12700">
                <a:moveTo>
                  <a:pt x="342900" y="0"/>
                </a:moveTo>
                <a:lnTo>
                  <a:pt x="0" y="0"/>
                </a:lnTo>
                <a:lnTo>
                  <a:pt x="0" y="12192"/>
                </a:lnTo>
                <a:lnTo>
                  <a:pt x="342900" y="12192"/>
                </a:lnTo>
                <a:lnTo>
                  <a:pt x="342900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0" y="1711451"/>
            <a:ext cx="344170" cy="48895"/>
          </a:xfrm>
          <a:custGeom>
            <a:avLst/>
            <a:gdLst/>
            <a:ahLst/>
            <a:cxnLst/>
            <a:rect l="l" t="t" r="r" b="b"/>
            <a:pathLst>
              <a:path w="344170" h="48894">
                <a:moveTo>
                  <a:pt x="342900" y="0"/>
                </a:moveTo>
                <a:lnTo>
                  <a:pt x="0" y="0"/>
                </a:lnTo>
                <a:lnTo>
                  <a:pt x="0" y="9144"/>
                </a:lnTo>
                <a:lnTo>
                  <a:pt x="342900" y="9144"/>
                </a:lnTo>
                <a:lnTo>
                  <a:pt x="342900" y="0"/>
                </a:lnTo>
                <a:close/>
              </a:path>
              <a:path w="344170" h="48894">
                <a:moveTo>
                  <a:pt x="343662" y="28956"/>
                </a:moveTo>
                <a:lnTo>
                  <a:pt x="0" y="28956"/>
                </a:lnTo>
                <a:lnTo>
                  <a:pt x="0" y="48768"/>
                </a:lnTo>
                <a:lnTo>
                  <a:pt x="343662" y="48768"/>
                </a:lnTo>
                <a:lnTo>
                  <a:pt x="343662" y="28956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0" y="1063751"/>
            <a:ext cx="344170" cy="125095"/>
          </a:xfrm>
          <a:custGeom>
            <a:avLst/>
            <a:gdLst/>
            <a:ahLst/>
            <a:cxnLst/>
            <a:rect l="l" t="t" r="r" b="b"/>
            <a:pathLst>
              <a:path w="344170" h="125094">
                <a:moveTo>
                  <a:pt x="342900" y="0"/>
                </a:moveTo>
                <a:lnTo>
                  <a:pt x="0" y="0"/>
                </a:lnTo>
                <a:lnTo>
                  <a:pt x="0" y="9144"/>
                </a:lnTo>
                <a:lnTo>
                  <a:pt x="342900" y="9144"/>
                </a:lnTo>
                <a:lnTo>
                  <a:pt x="342900" y="0"/>
                </a:lnTo>
                <a:close/>
              </a:path>
              <a:path w="344170" h="125094">
                <a:moveTo>
                  <a:pt x="343662" y="105156"/>
                </a:moveTo>
                <a:lnTo>
                  <a:pt x="0" y="105156"/>
                </a:lnTo>
                <a:lnTo>
                  <a:pt x="0" y="124968"/>
                </a:lnTo>
                <a:lnTo>
                  <a:pt x="343662" y="124968"/>
                </a:lnTo>
                <a:lnTo>
                  <a:pt x="343662" y="105156"/>
                </a:lnTo>
                <a:close/>
              </a:path>
              <a:path w="344170" h="125094">
                <a:moveTo>
                  <a:pt x="343662" y="44196"/>
                </a:moveTo>
                <a:lnTo>
                  <a:pt x="0" y="44196"/>
                </a:lnTo>
                <a:lnTo>
                  <a:pt x="0" y="82296"/>
                </a:lnTo>
                <a:lnTo>
                  <a:pt x="343662" y="82296"/>
                </a:lnTo>
                <a:lnTo>
                  <a:pt x="343662" y="44196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0" y="911352"/>
            <a:ext cx="344170" cy="29209"/>
          </a:xfrm>
          <a:custGeom>
            <a:avLst/>
            <a:gdLst/>
            <a:ahLst/>
            <a:cxnLst/>
            <a:rect l="l" t="t" r="r" b="b"/>
            <a:pathLst>
              <a:path w="344170" h="29209">
                <a:moveTo>
                  <a:pt x="343662" y="0"/>
                </a:moveTo>
                <a:lnTo>
                  <a:pt x="0" y="0"/>
                </a:lnTo>
                <a:lnTo>
                  <a:pt x="0" y="28955"/>
                </a:lnTo>
                <a:lnTo>
                  <a:pt x="343662" y="28955"/>
                </a:lnTo>
                <a:lnTo>
                  <a:pt x="343662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0" y="987552"/>
            <a:ext cx="344170" cy="20320"/>
          </a:xfrm>
          <a:custGeom>
            <a:avLst/>
            <a:gdLst/>
            <a:ahLst/>
            <a:cxnLst/>
            <a:rect l="l" t="t" r="r" b="b"/>
            <a:pathLst>
              <a:path w="344170" h="20319">
                <a:moveTo>
                  <a:pt x="343662" y="0"/>
                </a:moveTo>
                <a:lnTo>
                  <a:pt x="0" y="0"/>
                </a:lnTo>
                <a:lnTo>
                  <a:pt x="0" y="19811"/>
                </a:lnTo>
                <a:lnTo>
                  <a:pt x="343662" y="19811"/>
                </a:lnTo>
                <a:lnTo>
                  <a:pt x="343662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0" y="836675"/>
            <a:ext cx="342900" cy="12700"/>
          </a:xfrm>
          <a:custGeom>
            <a:avLst/>
            <a:gdLst/>
            <a:ahLst/>
            <a:cxnLst/>
            <a:rect l="l" t="t" r="r" b="b"/>
            <a:pathLst>
              <a:path w="342900" h="12700">
                <a:moveTo>
                  <a:pt x="342900" y="0"/>
                </a:moveTo>
                <a:lnTo>
                  <a:pt x="0" y="0"/>
                </a:lnTo>
                <a:lnTo>
                  <a:pt x="0" y="12192"/>
                </a:lnTo>
                <a:lnTo>
                  <a:pt x="342900" y="12192"/>
                </a:lnTo>
                <a:lnTo>
                  <a:pt x="342900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0" y="722376"/>
            <a:ext cx="342900" cy="12700"/>
          </a:xfrm>
          <a:custGeom>
            <a:avLst/>
            <a:gdLst/>
            <a:ahLst/>
            <a:cxnLst/>
            <a:rect l="l" t="t" r="r" b="b"/>
            <a:pathLst>
              <a:path w="342900" h="12700">
                <a:moveTo>
                  <a:pt x="342900" y="0"/>
                </a:moveTo>
                <a:lnTo>
                  <a:pt x="0" y="0"/>
                </a:lnTo>
                <a:lnTo>
                  <a:pt x="0" y="12192"/>
                </a:lnTo>
                <a:lnTo>
                  <a:pt x="342900" y="12192"/>
                </a:lnTo>
                <a:lnTo>
                  <a:pt x="342900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0" y="527303"/>
            <a:ext cx="344170" cy="125095"/>
          </a:xfrm>
          <a:custGeom>
            <a:avLst/>
            <a:gdLst/>
            <a:ahLst/>
            <a:cxnLst/>
            <a:rect l="l" t="t" r="r" b="b"/>
            <a:pathLst>
              <a:path w="344170" h="125095">
                <a:moveTo>
                  <a:pt x="342900" y="0"/>
                </a:moveTo>
                <a:lnTo>
                  <a:pt x="0" y="0"/>
                </a:lnTo>
                <a:lnTo>
                  <a:pt x="0" y="9144"/>
                </a:lnTo>
                <a:lnTo>
                  <a:pt x="342900" y="9144"/>
                </a:lnTo>
                <a:lnTo>
                  <a:pt x="342900" y="0"/>
                </a:lnTo>
                <a:close/>
              </a:path>
              <a:path w="344170" h="125095">
                <a:moveTo>
                  <a:pt x="343662" y="105156"/>
                </a:moveTo>
                <a:lnTo>
                  <a:pt x="0" y="105156"/>
                </a:lnTo>
                <a:lnTo>
                  <a:pt x="0" y="124968"/>
                </a:lnTo>
                <a:lnTo>
                  <a:pt x="343662" y="124968"/>
                </a:lnTo>
                <a:lnTo>
                  <a:pt x="343662" y="105156"/>
                </a:lnTo>
                <a:close/>
              </a:path>
              <a:path w="344170" h="125095">
                <a:moveTo>
                  <a:pt x="343662" y="42672"/>
                </a:moveTo>
                <a:lnTo>
                  <a:pt x="0" y="42672"/>
                </a:lnTo>
                <a:lnTo>
                  <a:pt x="0" y="80772"/>
                </a:lnTo>
                <a:lnTo>
                  <a:pt x="343662" y="80772"/>
                </a:lnTo>
                <a:lnTo>
                  <a:pt x="343662" y="42672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0" y="374904"/>
            <a:ext cx="344170" cy="29209"/>
          </a:xfrm>
          <a:custGeom>
            <a:avLst/>
            <a:gdLst/>
            <a:ahLst/>
            <a:cxnLst/>
            <a:rect l="l" t="t" r="r" b="b"/>
            <a:pathLst>
              <a:path w="344170" h="29210">
                <a:moveTo>
                  <a:pt x="343662" y="0"/>
                </a:moveTo>
                <a:lnTo>
                  <a:pt x="0" y="0"/>
                </a:lnTo>
                <a:lnTo>
                  <a:pt x="0" y="28955"/>
                </a:lnTo>
                <a:lnTo>
                  <a:pt x="343662" y="28955"/>
                </a:lnTo>
                <a:lnTo>
                  <a:pt x="343662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0" y="306324"/>
            <a:ext cx="342900" cy="12700"/>
          </a:xfrm>
          <a:custGeom>
            <a:avLst/>
            <a:gdLst/>
            <a:ahLst/>
            <a:cxnLst/>
            <a:rect l="l" t="t" r="r" b="b"/>
            <a:pathLst>
              <a:path w="342900" h="12700">
                <a:moveTo>
                  <a:pt x="342900" y="0"/>
                </a:moveTo>
                <a:lnTo>
                  <a:pt x="0" y="0"/>
                </a:lnTo>
                <a:lnTo>
                  <a:pt x="0" y="12192"/>
                </a:lnTo>
                <a:lnTo>
                  <a:pt x="342900" y="12192"/>
                </a:lnTo>
                <a:lnTo>
                  <a:pt x="342900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0" y="451104"/>
            <a:ext cx="344170" cy="20320"/>
          </a:xfrm>
          <a:custGeom>
            <a:avLst/>
            <a:gdLst/>
            <a:ahLst/>
            <a:cxnLst/>
            <a:rect l="l" t="t" r="r" b="b"/>
            <a:pathLst>
              <a:path w="344170" h="20320">
                <a:moveTo>
                  <a:pt x="343662" y="0"/>
                </a:moveTo>
                <a:lnTo>
                  <a:pt x="0" y="0"/>
                </a:lnTo>
                <a:lnTo>
                  <a:pt x="0" y="19811"/>
                </a:lnTo>
                <a:lnTo>
                  <a:pt x="343662" y="19811"/>
                </a:lnTo>
                <a:lnTo>
                  <a:pt x="343662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0" y="202704"/>
            <a:ext cx="344170" cy="48895"/>
          </a:xfrm>
          <a:custGeom>
            <a:avLst/>
            <a:gdLst/>
            <a:ahLst/>
            <a:cxnLst/>
            <a:rect l="l" t="t" r="r" b="b"/>
            <a:pathLst>
              <a:path w="344170" h="48895">
                <a:moveTo>
                  <a:pt x="330708" y="0"/>
                </a:moveTo>
                <a:lnTo>
                  <a:pt x="0" y="0"/>
                </a:lnTo>
                <a:lnTo>
                  <a:pt x="0" y="9144"/>
                </a:lnTo>
                <a:lnTo>
                  <a:pt x="330708" y="9144"/>
                </a:lnTo>
                <a:lnTo>
                  <a:pt x="330708" y="0"/>
                </a:lnTo>
                <a:close/>
              </a:path>
              <a:path w="344170" h="48895">
                <a:moveTo>
                  <a:pt x="343662" y="28943"/>
                </a:moveTo>
                <a:lnTo>
                  <a:pt x="0" y="28943"/>
                </a:lnTo>
                <a:lnTo>
                  <a:pt x="0" y="48755"/>
                </a:lnTo>
                <a:lnTo>
                  <a:pt x="343662" y="48755"/>
                </a:lnTo>
                <a:lnTo>
                  <a:pt x="343662" y="28943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0" y="103631"/>
            <a:ext cx="344170" cy="20320"/>
          </a:xfrm>
          <a:custGeom>
            <a:avLst/>
            <a:gdLst/>
            <a:ahLst/>
            <a:cxnLst/>
            <a:rect l="l" t="t" r="r" b="b"/>
            <a:pathLst>
              <a:path w="344170" h="20319">
                <a:moveTo>
                  <a:pt x="343662" y="0"/>
                </a:moveTo>
                <a:lnTo>
                  <a:pt x="0" y="0"/>
                </a:lnTo>
                <a:lnTo>
                  <a:pt x="0" y="19811"/>
                </a:lnTo>
                <a:lnTo>
                  <a:pt x="343662" y="19811"/>
                </a:lnTo>
                <a:lnTo>
                  <a:pt x="343662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0" y="6095"/>
            <a:ext cx="344170" cy="38100"/>
          </a:xfrm>
          <a:custGeom>
            <a:avLst/>
            <a:gdLst/>
            <a:ahLst/>
            <a:cxnLst/>
            <a:rect l="l" t="t" r="r" b="b"/>
            <a:pathLst>
              <a:path w="344170" h="38100">
                <a:moveTo>
                  <a:pt x="343662" y="0"/>
                </a:moveTo>
                <a:lnTo>
                  <a:pt x="0" y="0"/>
                </a:lnTo>
                <a:lnTo>
                  <a:pt x="0" y="38100"/>
                </a:lnTo>
                <a:lnTo>
                  <a:pt x="343662" y="38100"/>
                </a:lnTo>
                <a:lnTo>
                  <a:pt x="343662" y="0"/>
                </a:lnTo>
                <a:close/>
              </a:path>
            </a:pathLst>
          </a:custGeom>
          <a:solidFill>
            <a:srgbClr val="E2E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579119" y="237743"/>
            <a:ext cx="497205" cy="1242060"/>
          </a:xfrm>
          <a:custGeom>
            <a:avLst/>
            <a:gdLst/>
            <a:ahLst/>
            <a:cxnLst/>
            <a:rect l="l" t="t" r="r" b="b"/>
            <a:pathLst>
              <a:path w="497205" h="1242060">
                <a:moveTo>
                  <a:pt x="0" y="1242059"/>
                </a:moveTo>
                <a:lnTo>
                  <a:pt x="496823" y="1242059"/>
                </a:lnTo>
                <a:lnTo>
                  <a:pt x="496823" y="0"/>
                </a:lnTo>
                <a:lnTo>
                  <a:pt x="0" y="0"/>
                </a:lnTo>
                <a:lnTo>
                  <a:pt x="0" y="1242059"/>
                </a:lnTo>
                <a:close/>
              </a:path>
            </a:pathLst>
          </a:custGeom>
          <a:solidFill>
            <a:srgbClr val="CC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7" name="object 67"/>
          <p:cNvGrpSpPr/>
          <p:nvPr/>
        </p:nvGrpSpPr>
        <p:grpSpPr>
          <a:xfrm>
            <a:off x="330708" y="28955"/>
            <a:ext cx="5661660" cy="208915"/>
            <a:chOff x="330708" y="28955"/>
            <a:chExt cx="5661660" cy="208915"/>
          </a:xfrm>
        </p:grpSpPr>
        <p:sp>
          <p:nvSpPr>
            <p:cNvPr id="68" name="object 68"/>
            <p:cNvSpPr/>
            <p:nvPr/>
          </p:nvSpPr>
          <p:spPr>
            <a:xfrm>
              <a:off x="579120" y="28955"/>
              <a:ext cx="497205" cy="131445"/>
            </a:xfrm>
            <a:custGeom>
              <a:avLst/>
              <a:gdLst/>
              <a:ahLst/>
              <a:cxnLst/>
              <a:rect l="l" t="t" r="r" b="b"/>
              <a:pathLst>
                <a:path w="497205" h="131445">
                  <a:moveTo>
                    <a:pt x="0" y="131064"/>
                  </a:moveTo>
                  <a:lnTo>
                    <a:pt x="496823" y="131064"/>
                  </a:lnTo>
                  <a:lnTo>
                    <a:pt x="496823" y="0"/>
                  </a:lnTo>
                  <a:lnTo>
                    <a:pt x="0" y="0"/>
                  </a:lnTo>
                  <a:lnTo>
                    <a:pt x="0" y="131064"/>
                  </a:lnTo>
                  <a:close/>
                </a:path>
              </a:pathLst>
            </a:custGeom>
            <a:solidFill>
              <a:srgbClr val="CCC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330708" y="160019"/>
              <a:ext cx="5661660" cy="78105"/>
            </a:xfrm>
            <a:custGeom>
              <a:avLst/>
              <a:gdLst/>
              <a:ahLst/>
              <a:cxnLst/>
              <a:rect l="l" t="t" r="r" b="b"/>
              <a:pathLst>
                <a:path w="5661660" h="78104">
                  <a:moveTo>
                    <a:pt x="5661660" y="0"/>
                  </a:moveTo>
                  <a:lnTo>
                    <a:pt x="0" y="0"/>
                  </a:lnTo>
                  <a:lnTo>
                    <a:pt x="0" y="77724"/>
                  </a:lnTo>
                  <a:lnTo>
                    <a:pt x="5661660" y="77724"/>
                  </a:lnTo>
                  <a:lnTo>
                    <a:pt x="5661660" y="0"/>
                  </a:lnTo>
                  <a:close/>
                </a:path>
              </a:pathLst>
            </a:custGeom>
            <a:solidFill>
              <a:srgbClr val="0033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0" name="object 70"/>
          <p:cNvSpPr/>
          <p:nvPr/>
        </p:nvSpPr>
        <p:spPr>
          <a:xfrm>
            <a:off x="6996683" y="1703832"/>
            <a:ext cx="1473835" cy="108585"/>
          </a:xfrm>
          <a:custGeom>
            <a:avLst/>
            <a:gdLst/>
            <a:ahLst/>
            <a:cxnLst/>
            <a:rect l="l" t="t" r="r" b="b"/>
            <a:pathLst>
              <a:path w="1473834" h="108585">
                <a:moveTo>
                  <a:pt x="0" y="108203"/>
                </a:moveTo>
                <a:lnTo>
                  <a:pt x="1473707" y="108203"/>
                </a:lnTo>
                <a:lnTo>
                  <a:pt x="1473707" y="0"/>
                </a:lnTo>
                <a:lnTo>
                  <a:pt x="0" y="0"/>
                </a:lnTo>
                <a:lnTo>
                  <a:pt x="0" y="108203"/>
                </a:lnTo>
                <a:close/>
              </a:path>
            </a:pathLst>
          </a:custGeom>
          <a:solidFill>
            <a:srgbClr val="CC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1" name="object 71"/>
          <p:cNvGrpSpPr/>
          <p:nvPr/>
        </p:nvGrpSpPr>
        <p:grpSpPr>
          <a:xfrm>
            <a:off x="2947416" y="1473708"/>
            <a:ext cx="5663565" cy="230504"/>
            <a:chOff x="2947416" y="1473708"/>
            <a:chExt cx="5663565" cy="230504"/>
          </a:xfrm>
        </p:grpSpPr>
        <p:sp>
          <p:nvSpPr>
            <p:cNvPr id="72" name="object 72"/>
            <p:cNvSpPr/>
            <p:nvPr/>
          </p:nvSpPr>
          <p:spPr>
            <a:xfrm>
              <a:off x="6996683" y="1473708"/>
              <a:ext cx="1473835" cy="152400"/>
            </a:xfrm>
            <a:custGeom>
              <a:avLst/>
              <a:gdLst/>
              <a:ahLst/>
              <a:cxnLst/>
              <a:rect l="l" t="t" r="r" b="b"/>
              <a:pathLst>
                <a:path w="1473834" h="152400">
                  <a:moveTo>
                    <a:pt x="0" y="152400"/>
                  </a:moveTo>
                  <a:lnTo>
                    <a:pt x="1473707" y="152400"/>
                  </a:lnTo>
                  <a:lnTo>
                    <a:pt x="1473707" y="0"/>
                  </a:lnTo>
                  <a:lnTo>
                    <a:pt x="0" y="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CCC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2947416" y="1626108"/>
              <a:ext cx="5663565" cy="78105"/>
            </a:xfrm>
            <a:custGeom>
              <a:avLst/>
              <a:gdLst/>
              <a:ahLst/>
              <a:cxnLst/>
              <a:rect l="l" t="t" r="r" b="b"/>
              <a:pathLst>
                <a:path w="5663565" h="78105">
                  <a:moveTo>
                    <a:pt x="5663183" y="0"/>
                  </a:moveTo>
                  <a:lnTo>
                    <a:pt x="0" y="0"/>
                  </a:lnTo>
                  <a:lnTo>
                    <a:pt x="0" y="77724"/>
                  </a:lnTo>
                  <a:lnTo>
                    <a:pt x="5663183" y="77724"/>
                  </a:lnTo>
                  <a:lnTo>
                    <a:pt x="5663183" y="0"/>
                  </a:lnTo>
                  <a:close/>
                </a:path>
              </a:pathLst>
            </a:custGeom>
            <a:solidFill>
              <a:srgbClr val="0033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5" name="object 75"/>
          <p:cNvSpPr/>
          <p:nvPr/>
        </p:nvSpPr>
        <p:spPr>
          <a:xfrm>
            <a:off x="0" y="6553200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9144">
            <a:solidFill>
              <a:srgbClr val="0033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 txBox="1">
            <a:spLocks noGrp="1"/>
          </p:cNvSpPr>
          <p:nvPr>
            <p:ph type="title"/>
          </p:nvPr>
        </p:nvSpPr>
        <p:spPr>
          <a:xfrm>
            <a:off x="3100577" y="382270"/>
            <a:ext cx="3922395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dirty="0">
                <a:solidFill>
                  <a:srgbClr val="003366"/>
                </a:solidFill>
                <a:latin typeface="Times New Roman"/>
                <a:cs typeface="Times New Roman"/>
              </a:rPr>
              <a:t>Image</a:t>
            </a:r>
            <a:r>
              <a:rPr sz="4400" spc="-90" dirty="0">
                <a:solidFill>
                  <a:srgbClr val="003366"/>
                </a:solidFill>
                <a:latin typeface="Times New Roman"/>
                <a:cs typeface="Times New Roman"/>
              </a:rPr>
              <a:t> </a:t>
            </a:r>
            <a:r>
              <a:rPr sz="4400" dirty="0">
                <a:solidFill>
                  <a:srgbClr val="003366"/>
                </a:solidFill>
                <a:latin typeface="Times New Roman"/>
                <a:cs typeface="Times New Roman"/>
              </a:rPr>
              <a:t>Histogram</a:t>
            </a:r>
            <a:endParaRPr sz="4400">
              <a:latin typeface="Times New Roman"/>
              <a:cs typeface="Times New Roman"/>
            </a:endParaRPr>
          </a:p>
        </p:txBody>
      </p:sp>
      <p:graphicFrame>
        <p:nvGraphicFramePr>
          <p:cNvPr id="78" name="object 78"/>
          <p:cNvGraphicFramePr>
            <a:graphicFrameLocks noGrp="1"/>
          </p:cNvGraphicFramePr>
          <p:nvPr/>
        </p:nvGraphicFramePr>
        <p:xfrm>
          <a:off x="2805112" y="2881312"/>
          <a:ext cx="6096000" cy="5179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17905">
                <a:tc>
                  <a:txBody>
                    <a:bodyPr/>
                    <a:lstStyle/>
                    <a:p>
                      <a:pPr marL="34480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400" i="1" spc="-5" dirty="0">
                          <a:solidFill>
                            <a:srgbClr val="003366"/>
                          </a:solidFill>
                          <a:latin typeface="Arial"/>
                          <a:cs typeface="Arial"/>
                        </a:rPr>
                        <a:t>bin</a:t>
                      </a:r>
                      <a:r>
                        <a:rPr sz="2400" spc="-5" dirty="0">
                          <a:solidFill>
                            <a:srgbClr val="003366"/>
                          </a:solidFill>
                          <a:latin typeface="Arial"/>
                          <a:cs typeface="Arial"/>
                        </a:rPr>
                        <a:t>(0)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28575">
                      <a:solidFill>
                        <a:srgbClr val="003366"/>
                      </a:solidFill>
                      <a:prstDash val="solid"/>
                    </a:lnL>
                    <a:lnR w="12700">
                      <a:solidFill>
                        <a:srgbClr val="003366"/>
                      </a:solidFill>
                      <a:prstDash val="solid"/>
                    </a:lnR>
                    <a:lnT w="28575">
                      <a:solidFill>
                        <a:srgbClr val="003366"/>
                      </a:solidFill>
                      <a:prstDash val="solid"/>
                    </a:lnT>
                    <a:lnB w="28575">
                      <a:solidFill>
                        <a:srgbClr val="00336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4447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400" i="1" spc="-5" dirty="0">
                          <a:solidFill>
                            <a:srgbClr val="003366"/>
                          </a:solidFill>
                          <a:latin typeface="Arial"/>
                          <a:cs typeface="Arial"/>
                        </a:rPr>
                        <a:t>bin</a:t>
                      </a:r>
                      <a:r>
                        <a:rPr sz="2400" spc="-5" dirty="0">
                          <a:solidFill>
                            <a:srgbClr val="003366"/>
                          </a:solidFill>
                          <a:latin typeface="Arial"/>
                          <a:cs typeface="Arial"/>
                        </a:rPr>
                        <a:t>(1)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3366"/>
                      </a:solidFill>
                      <a:prstDash val="solid"/>
                    </a:lnL>
                    <a:lnR w="12700">
                      <a:solidFill>
                        <a:srgbClr val="003366"/>
                      </a:solidFill>
                      <a:prstDash val="solid"/>
                    </a:lnR>
                    <a:lnT w="28575">
                      <a:solidFill>
                        <a:srgbClr val="003366"/>
                      </a:solidFill>
                      <a:prstDash val="solid"/>
                    </a:lnT>
                    <a:lnB w="28575">
                      <a:solidFill>
                        <a:srgbClr val="00336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24790">
                        <a:lnSpc>
                          <a:spcPts val="3265"/>
                        </a:lnSpc>
                      </a:pPr>
                      <a:r>
                        <a:rPr sz="2400" dirty="0">
                          <a:solidFill>
                            <a:srgbClr val="003366"/>
                          </a:solidFill>
                          <a:latin typeface="Arial"/>
                          <a:cs typeface="Arial"/>
                        </a:rPr>
                        <a:t>.</a:t>
                      </a:r>
                      <a:r>
                        <a:rPr sz="2400" spc="-60" dirty="0">
                          <a:solidFill>
                            <a:srgbClr val="00336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400" spc="-430" dirty="0">
                          <a:solidFill>
                            <a:srgbClr val="003366"/>
                          </a:solidFill>
                          <a:latin typeface="Arial"/>
                          <a:cs typeface="Arial"/>
                        </a:rPr>
                        <a:t>.</a:t>
                      </a:r>
                      <a:r>
                        <a:rPr sz="4200" spc="-644" baseline="-5952" dirty="0">
                          <a:solidFill>
                            <a:srgbClr val="003366"/>
                          </a:solidFill>
                          <a:latin typeface="Calibri"/>
                          <a:cs typeface="Calibri"/>
                        </a:rPr>
                        <a:t>…</a:t>
                      </a:r>
                      <a:r>
                        <a:rPr sz="2400" spc="-430" dirty="0">
                          <a:solidFill>
                            <a:srgbClr val="003366"/>
                          </a:solidFill>
                          <a:latin typeface="Arial"/>
                          <a:cs typeface="Arial"/>
                        </a:rPr>
                        <a:t>.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3366"/>
                      </a:solidFill>
                      <a:prstDash val="solid"/>
                    </a:lnL>
                    <a:lnR w="12700">
                      <a:solidFill>
                        <a:srgbClr val="003366"/>
                      </a:solidFill>
                      <a:prstDash val="solid"/>
                    </a:lnR>
                    <a:lnT w="28575">
                      <a:solidFill>
                        <a:srgbClr val="003366"/>
                      </a:solidFill>
                      <a:prstDash val="solid"/>
                    </a:lnT>
                    <a:lnB w="28575">
                      <a:solidFill>
                        <a:srgbClr val="00336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351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i="1" spc="-5" dirty="0">
                          <a:solidFill>
                            <a:srgbClr val="003366"/>
                          </a:solidFill>
                          <a:latin typeface="Arial"/>
                          <a:cs typeface="Arial"/>
                        </a:rPr>
                        <a:t>bin</a:t>
                      </a:r>
                      <a:r>
                        <a:rPr sz="2400" spc="-5" dirty="0">
                          <a:solidFill>
                            <a:srgbClr val="003366"/>
                          </a:solidFill>
                          <a:latin typeface="Arial"/>
                          <a:cs typeface="Arial"/>
                        </a:rPr>
                        <a:t>(</a:t>
                      </a:r>
                      <a:r>
                        <a:rPr sz="2400" i="1" spc="-5" dirty="0">
                          <a:solidFill>
                            <a:srgbClr val="003366"/>
                          </a:solidFill>
                          <a:latin typeface="Arial"/>
                          <a:cs typeface="Arial"/>
                        </a:rPr>
                        <a:t>L</a:t>
                      </a:r>
                      <a:r>
                        <a:rPr sz="2400" spc="-5" dirty="0">
                          <a:solidFill>
                            <a:srgbClr val="003366"/>
                          </a:solidFill>
                          <a:latin typeface="Arial"/>
                          <a:cs typeface="Arial"/>
                        </a:rPr>
                        <a:t>-2)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3366"/>
                      </a:solidFill>
                      <a:prstDash val="solid"/>
                    </a:lnL>
                    <a:lnR w="12700">
                      <a:solidFill>
                        <a:srgbClr val="003366"/>
                      </a:solidFill>
                      <a:prstDash val="solid"/>
                    </a:lnR>
                    <a:lnT w="28575">
                      <a:solidFill>
                        <a:srgbClr val="003366"/>
                      </a:solidFill>
                      <a:prstDash val="solid"/>
                    </a:lnT>
                    <a:lnB w="28575">
                      <a:solidFill>
                        <a:srgbClr val="00336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827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i="1" spc="-5" dirty="0">
                          <a:solidFill>
                            <a:srgbClr val="003366"/>
                          </a:solidFill>
                          <a:latin typeface="Arial"/>
                          <a:cs typeface="Arial"/>
                        </a:rPr>
                        <a:t>bin</a:t>
                      </a:r>
                      <a:r>
                        <a:rPr sz="2400" spc="-5" dirty="0">
                          <a:solidFill>
                            <a:srgbClr val="003366"/>
                          </a:solidFill>
                          <a:latin typeface="Arial"/>
                          <a:cs typeface="Arial"/>
                        </a:rPr>
                        <a:t>(</a:t>
                      </a:r>
                      <a:r>
                        <a:rPr sz="2400" i="1" spc="-5" dirty="0">
                          <a:solidFill>
                            <a:srgbClr val="003366"/>
                          </a:solidFill>
                          <a:latin typeface="Arial"/>
                          <a:cs typeface="Arial"/>
                        </a:rPr>
                        <a:t>L</a:t>
                      </a:r>
                      <a:r>
                        <a:rPr sz="2400" spc="-5" dirty="0">
                          <a:solidFill>
                            <a:srgbClr val="003366"/>
                          </a:solidFill>
                          <a:latin typeface="Arial"/>
                          <a:cs typeface="Arial"/>
                        </a:rPr>
                        <a:t>-1)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3366"/>
                      </a:solidFill>
                      <a:prstDash val="solid"/>
                    </a:lnL>
                    <a:lnR w="28575">
                      <a:solidFill>
                        <a:srgbClr val="003366"/>
                      </a:solidFill>
                      <a:prstDash val="solid"/>
                    </a:lnR>
                    <a:lnT w="28575">
                      <a:solidFill>
                        <a:srgbClr val="003366"/>
                      </a:solidFill>
                      <a:prstDash val="solid"/>
                    </a:lnT>
                    <a:lnB w="28575">
                      <a:solidFill>
                        <a:srgbClr val="00336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9" name="object 79"/>
          <p:cNvSpPr txBox="1"/>
          <p:nvPr/>
        </p:nvSpPr>
        <p:spPr>
          <a:xfrm>
            <a:off x="-12700" y="1674659"/>
            <a:ext cx="4497705" cy="1662430"/>
          </a:xfrm>
          <a:prstGeom prst="rect">
            <a:avLst/>
          </a:prstGeom>
        </p:spPr>
        <p:txBody>
          <a:bodyPr vert="horz" wrap="square" lIns="0" tIns="1771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95"/>
              </a:spcBef>
              <a:tabLst>
                <a:tab pos="422909" algn="l"/>
                <a:tab pos="560705" algn="l"/>
              </a:tabLst>
            </a:pPr>
            <a:r>
              <a:rPr sz="2000" u="dbl" dirty="0">
                <a:solidFill>
                  <a:srgbClr val="790000"/>
                </a:solidFill>
                <a:uFill>
                  <a:solidFill>
                    <a:srgbClr val="E2E1C6"/>
                  </a:solidFill>
                </a:uFill>
                <a:latin typeface="Arial"/>
                <a:cs typeface="Arial"/>
              </a:rPr>
              <a:t> 	</a:t>
            </a:r>
            <a:r>
              <a:rPr sz="2000" dirty="0">
                <a:solidFill>
                  <a:srgbClr val="790000"/>
                </a:solidFill>
                <a:latin typeface="Arial"/>
                <a:cs typeface="Arial"/>
              </a:rPr>
              <a:t>	Assuming</a:t>
            </a:r>
            <a:r>
              <a:rPr sz="2000" spc="-35" dirty="0">
                <a:solidFill>
                  <a:srgbClr val="79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790000"/>
                </a:solidFill>
                <a:latin typeface="Arial"/>
                <a:cs typeface="Arial"/>
              </a:rPr>
              <a:t>image</a:t>
            </a:r>
            <a:r>
              <a:rPr sz="2000" spc="-25" dirty="0">
                <a:solidFill>
                  <a:srgbClr val="79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790000"/>
                </a:solidFill>
                <a:latin typeface="Arial"/>
                <a:cs typeface="Arial"/>
              </a:rPr>
              <a:t>has</a:t>
            </a:r>
            <a:r>
              <a:rPr sz="2000" spc="-15" dirty="0">
                <a:solidFill>
                  <a:srgbClr val="790000"/>
                </a:solidFill>
                <a:latin typeface="Arial"/>
                <a:cs typeface="Arial"/>
              </a:rPr>
              <a:t> </a:t>
            </a:r>
            <a:r>
              <a:rPr sz="2000" i="1" dirty="0">
                <a:solidFill>
                  <a:srgbClr val="790000"/>
                </a:solidFill>
                <a:latin typeface="Arial"/>
                <a:cs typeface="Arial"/>
              </a:rPr>
              <a:t>L</a:t>
            </a:r>
            <a:r>
              <a:rPr sz="2000" i="1" spc="-20" dirty="0">
                <a:solidFill>
                  <a:srgbClr val="79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790000"/>
                </a:solidFill>
                <a:latin typeface="Arial"/>
                <a:cs typeface="Arial"/>
              </a:rPr>
              <a:t>gray</a:t>
            </a:r>
            <a:r>
              <a:rPr sz="2000" spc="-35" dirty="0">
                <a:solidFill>
                  <a:srgbClr val="79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790000"/>
                </a:solidFill>
                <a:latin typeface="Arial"/>
                <a:cs typeface="Arial"/>
              </a:rPr>
              <a:t>levels,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800"/>
              </a:spcBef>
              <a:tabLst>
                <a:tab pos="432434" algn="l"/>
                <a:tab pos="560705" algn="l"/>
              </a:tabLst>
            </a:pPr>
            <a:r>
              <a:rPr sz="2800" u="dbl" spc="-5" dirty="0">
                <a:solidFill>
                  <a:srgbClr val="FF0000"/>
                </a:solidFill>
                <a:uFill>
                  <a:solidFill>
                    <a:srgbClr val="E2E1C6"/>
                  </a:solidFill>
                </a:uFill>
                <a:latin typeface="Calibri"/>
                <a:cs typeface="Calibri"/>
              </a:rPr>
              <a:t> 	</a:t>
            </a:r>
            <a:r>
              <a:rPr sz="2800" spc="-5" dirty="0">
                <a:solidFill>
                  <a:srgbClr val="FF0000"/>
                </a:solidFill>
                <a:latin typeface="Calibri"/>
                <a:cs typeface="Calibri"/>
              </a:rPr>
              <a:t>	a</a:t>
            </a:r>
            <a:r>
              <a:rPr sz="2800" spc="-4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FF0000"/>
                </a:solidFill>
                <a:latin typeface="Calibri"/>
                <a:cs typeface="Calibri"/>
              </a:rPr>
              <a:t>histogram</a:t>
            </a:r>
            <a:endParaRPr sz="2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670"/>
              </a:spcBef>
              <a:tabLst>
                <a:tab pos="433705" algn="l"/>
                <a:tab pos="560705" algn="l"/>
              </a:tabLst>
            </a:pPr>
            <a:r>
              <a:rPr sz="2800" u="dbl" spc="-5" dirty="0">
                <a:solidFill>
                  <a:srgbClr val="FF0000"/>
                </a:solidFill>
                <a:uFill>
                  <a:solidFill>
                    <a:srgbClr val="E2E1C6"/>
                  </a:solidFill>
                </a:uFill>
                <a:latin typeface="Calibri"/>
                <a:cs typeface="Calibri"/>
              </a:rPr>
              <a:t> 	</a:t>
            </a:r>
            <a:r>
              <a:rPr sz="2800" spc="-5" dirty="0">
                <a:solidFill>
                  <a:srgbClr val="FF0000"/>
                </a:solidFill>
                <a:latin typeface="Calibri"/>
                <a:cs typeface="Calibri"/>
              </a:rPr>
              <a:t>	is</a:t>
            </a:r>
            <a:r>
              <a:rPr sz="2800" spc="-2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an</a:t>
            </a:r>
            <a:r>
              <a:rPr sz="2800" spc="-2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spc="-55" dirty="0">
                <a:solidFill>
                  <a:srgbClr val="FF0000"/>
                </a:solidFill>
                <a:latin typeface="Calibri"/>
                <a:cs typeface="Calibri"/>
              </a:rPr>
              <a:t>array</a:t>
            </a:r>
            <a:r>
              <a:rPr sz="2800" spc="-55" dirty="0">
                <a:solidFill>
                  <a:srgbClr val="790000"/>
                </a:solidFill>
                <a:latin typeface="Calibri"/>
                <a:cs typeface="Calibri"/>
              </a:rPr>
              <a:t>,</a:t>
            </a:r>
            <a:r>
              <a:rPr sz="2800" spc="-10" dirty="0">
                <a:solidFill>
                  <a:srgbClr val="790000"/>
                </a:solidFill>
                <a:latin typeface="Calibri"/>
                <a:cs typeface="Calibri"/>
              </a:rPr>
              <a:t> </a:t>
            </a:r>
            <a:r>
              <a:rPr sz="2800" i="1" spc="-5" dirty="0">
                <a:solidFill>
                  <a:srgbClr val="790000"/>
                </a:solidFill>
                <a:latin typeface="Calibri"/>
                <a:cs typeface="Calibri"/>
              </a:rPr>
              <a:t>h: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80" name="object 80"/>
          <p:cNvSpPr txBox="1"/>
          <p:nvPr/>
        </p:nvSpPr>
        <p:spPr>
          <a:xfrm>
            <a:off x="3151758" y="3607689"/>
            <a:ext cx="5670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i="1" spc="-10" dirty="0">
                <a:solidFill>
                  <a:srgbClr val="003366"/>
                </a:solidFill>
                <a:latin typeface="Arial"/>
                <a:cs typeface="Arial"/>
              </a:rPr>
              <a:t>h</a:t>
            </a:r>
            <a:r>
              <a:rPr sz="2400" spc="-5" dirty="0">
                <a:solidFill>
                  <a:srgbClr val="003366"/>
                </a:solidFill>
                <a:latin typeface="Arial"/>
                <a:cs typeface="Arial"/>
              </a:rPr>
              <a:t>(0)</a:t>
            </a:r>
            <a:endParaRPr sz="2400">
              <a:latin typeface="Arial"/>
              <a:cs typeface="Arial"/>
            </a:endParaRPr>
          </a:p>
        </p:txBody>
      </p:sp>
      <p:sp>
        <p:nvSpPr>
          <p:cNvPr id="81" name="object 81"/>
          <p:cNvSpPr txBox="1"/>
          <p:nvPr/>
        </p:nvSpPr>
        <p:spPr>
          <a:xfrm>
            <a:off x="4537075" y="3607689"/>
            <a:ext cx="14084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73455" algn="l"/>
              </a:tabLst>
            </a:pPr>
            <a:r>
              <a:rPr sz="2400" i="1" spc="-5" dirty="0">
                <a:solidFill>
                  <a:srgbClr val="003366"/>
                </a:solidFill>
                <a:latin typeface="Arial"/>
                <a:cs typeface="Arial"/>
              </a:rPr>
              <a:t>h</a:t>
            </a:r>
            <a:r>
              <a:rPr sz="2400" spc="-5" dirty="0">
                <a:solidFill>
                  <a:srgbClr val="003366"/>
                </a:solidFill>
                <a:latin typeface="Arial"/>
                <a:cs typeface="Arial"/>
              </a:rPr>
              <a:t>(1)	</a:t>
            </a:r>
            <a:r>
              <a:rPr sz="2400" dirty="0">
                <a:solidFill>
                  <a:srgbClr val="003366"/>
                </a:solidFill>
                <a:latin typeface="Arial"/>
                <a:cs typeface="Arial"/>
              </a:rPr>
              <a:t>.</a:t>
            </a:r>
            <a:r>
              <a:rPr sz="2400" spc="-50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3366"/>
                </a:solidFill>
                <a:latin typeface="Arial"/>
                <a:cs typeface="Arial"/>
              </a:rPr>
              <a:t>.</a:t>
            </a:r>
            <a:r>
              <a:rPr sz="2400" spc="-65" dirty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3366"/>
                </a:solidFill>
                <a:latin typeface="Arial"/>
                <a:cs typeface="Arial"/>
              </a:rPr>
              <a:t>.</a:t>
            </a:r>
            <a:endParaRPr sz="2400">
              <a:latin typeface="Arial"/>
              <a:cs typeface="Arial"/>
            </a:endParaRPr>
          </a:p>
        </p:txBody>
      </p:sp>
      <p:sp>
        <p:nvSpPr>
          <p:cNvPr id="82" name="object 82"/>
          <p:cNvSpPr txBox="1"/>
          <p:nvPr/>
        </p:nvSpPr>
        <p:spPr>
          <a:xfrm>
            <a:off x="6677025" y="3607689"/>
            <a:ext cx="83946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i="1" spc="-10" dirty="0">
                <a:solidFill>
                  <a:srgbClr val="003366"/>
                </a:solidFill>
                <a:latin typeface="Arial"/>
                <a:cs typeface="Arial"/>
              </a:rPr>
              <a:t>h</a:t>
            </a:r>
            <a:r>
              <a:rPr sz="2400" dirty="0">
                <a:solidFill>
                  <a:srgbClr val="003366"/>
                </a:solidFill>
                <a:latin typeface="Arial"/>
                <a:cs typeface="Arial"/>
              </a:rPr>
              <a:t>(</a:t>
            </a:r>
            <a:r>
              <a:rPr sz="2400" i="1" spc="-10" dirty="0">
                <a:solidFill>
                  <a:srgbClr val="003366"/>
                </a:solidFill>
                <a:latin typeface="Arial"/>
                <a:cs typeface="Arial"/>
              </a:rPr>
              <a:t>L</a:t>
            </a:r>
            <a:r>
              <a:rPr sz="2400" spc="5" dirty="0">
                <a:solidFill>
                  <a:srgbClr val="003366"/>
                </a:solidFill>
                <a:latin typeface="Arial"/>
                <a:cs typeface="Arial"/>
              </a:rPr>
              <a:t>-</a:t>
            </a:r>
            <a:r>
              <a:rPr sz="2400" spc="-5" dirty="0">
                <a:solidFill>
                  <a:srgbClr val="003366"/>
                </a:solidFill>
                <a:latin typeface="Arial"/>
                <a:cs typeface="Arial"/>
              </a:rPr>
              <a:t>2)</a:t>
            </a:r>
            <a:endParaRPr sz="2400">
              <a:latin typeface="Arial"/>
              <a:cs typeface="Arial"/>
            </a:endParaRPr>
          </a:p>
        </p:txBody>
      </p:sp>
      <p:sp>
        <p:nvSpPr>
          <p:cNvPr id="83" name="object 83"/>
          <p:cNvSpPr txBox="1"/>
          <p:nvPr/>
        </p:nvSpPr>
        <p:spPr>
          <a:xfrm>
            <a:off x="7913369" y="3607689"/>
            <a:ext cx="83946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i="1" spc="-10" dirty="0">
                <a:solidFill>
                  <a:srgbClr val="003366"/>
                </a:solidFill>
                <a:latin typeface="Arial"/>
                <a:cs typeface="Arial"/>
              </a:rPr>
              <a:t>h</a:t>
            </a:r>
            <a:r>
              <a:rPr sz="2400" dirty="0">
                <a:solidFill>
                  <a:srgbClr val="003366"/>
                </a:solidFill>
                <a:latin typeface="Arial"/>
                <a:cs typeface="Arial"/>
              </a:rPr>
              <a:t>(</a:t>
            </a:r>
            <a:r>
              <a:rPr sz="2400" i="1" spc="-10" dirty="0">
                <a:solidFill>
                  <a:srgbClr val="003366"/>
                </a:solidFill>
                <a:latin typeface="Arial"/>
                <a:cs typeface="Arial"/>
              </a:rPr>
              <a:t>L</a:t>
            </a:r>
            <a:r>
              <a:rPr sz="2400" dirty="0">
                <a:solidFill>
                  <a:srgbClr val="003366"/>
                </a:solidFill>
                <a:latin typeface="Arial"/>
                <a:cs typeface="Arial"/>
              </a:rPr>
              <a:t>-</a:t>
            </a:r>
            <a:r>
              <a:rPr sz="2400" spc="-5" dirty="0">
                <a:solidFill>
                  <a:srgbClr val="003366"/>
                </a:solidFill>
                <a:latin typeface="Arial"/>
                <a:cs typeface="Arial"/>
              </a:rPr>
              <a:t>1)</a:t>
            </a:r>
            <a:endParaRPr sz="2400">
              <a:latin typeface="Arial"/>
              <a:cs typeface="Arial"/>
            </a:endParaRPr>
          </a:p>
        </p:txBody>
      </p:sp>
      <p:sp>
        <p:nvSpPr>
          <p:cNvPr id="84" name="object 84"/>
          <p:cNvSpPr txBox="1"/>
          <p:nvPr/>
        </p:nvSpPr>
        <p:spPr>
          <a:xfrm>
            <a:off x="1052169" y="4818622"/>
            <a:ext cx="7858125" cy="1395095"/>
          </a:xfrm>
          <a:prstGeom prst="rect">
            <a:avLst/>
          </a:prstGeom>
        </p:spPr>
        <p:txBody>
          <a:bodyPr vert="horz" wrap="square" lIns="0" tIns="10985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865"/>
              </a:spcBef>
            </a:pPr>
            <a:r>
              <a:rPr sz="2400" spc="-5" dirty="0">
                <a:solidFill>
                  <a:srgbClr val="790000"/>
                </a:solidFill>
                <a:latin typeface="Arial"/>
                <a:cs typeface="Arial"/>
              </a:rPr>
              <a:t>bin(</a:t>
            </a:r>
            <a:r>
              <a:rPr sz="2400" i="1" spc="-5" dirty="0">
                <a:solidFill>
                  <a:srgbClr val="790000"/>
                </a:solidFill>
                <a:latin typeface="Arial"/>
                <a:cs typeface="Arial"/>
              </a:rPr>
              <a:t>i</a:t>
            </a:r>
            <a:r>
              <a:rPr sz="2400" spc="-5" dirty="0">
                <a:solidFill>
                  <a:srgbClr val="790000"/>
                </a:solidFill>
                <a:latin typeface="Arial"/>
                <a:cs typeface="Arial"/>
              </a:rPr>
              <a:t>)</a:t>
            </a:r>
            <a:r>
              <a:rPr sz="2400" spc="20" dirty="0">
                <a:solidFill>
                  <a:srgbClr val="79000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790000"/>
                </a:solidFill>
                <a:latin typeface="Arial"/>
                <a:cs typeface="Arial"/>
              </a:rPr>
              <a:t>or</a:t>
            </a:r>
            <a:r>
              <a:rPr sz="2400" spc="5" dirty="0">
                <a:solidFill>
                  <a:srgbClr val="79000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790000"/>
                </a:solidFill>
                <a:latin typeface="Arial"/>
                <a:cs typeface="Arial"/>
              </a:rPr>
              <a:t>h(i)</a:t>
            </a:r>
            <a:r>
              <a:rPr sz="2400" spc="10" dirty="0">
                <a:solidFill>
                  <a:srgbClr val="79000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790000"/>
                </a:solidFill>
                <a:latin typeface="Arial"/>
                <a:cs typeface="Arial"/>
              </a:rPr>
              <a:t>contains</a:t>
            </a:r>
            <a:r>
              <a:rPr sz="2400" spc="15" dirty="0">
                <a:solidFill>
                  <a:srgbClr val="79000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790000"/>
                </a:solidFill>
                <a:latin typeface="Arial"/>
                <a:cs typeface="Arial"/>
              </a:rPr>
              <a:t>the</a:t>
            </a:r>
            <a:r>
              <a:rPr sz="2400" spc="5" dirty="0">
                <a:solidFill>
                  <a:srgbClr val="79000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790000"/>
                </a:solidFill>
                <a:latin typeface="Arial"/>
                <a:cs typeface="Arial"/>
              </a:rPr>
              <a:t>number</a:t>
            </a:r>
            <a:r>
              <a:rPr sz="2400" spc="10" dirty="0">
                <a:solidFill>
                  <a:srgbClr val="79000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790000"/>
                </a:solidFill>
                <a:latin typeface="Arial"/>
                <a:cs typeface="Arial"/>
              </a:rPr>
              <a:t>of</a:t>
            </a:r>
            <a:r>
              <a:rPr sz="2400" spc="5" dirty="0">
                <a:solidFill>
                  <a:srgbClr val="790000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790000"/>
                </a:solidFill>
                <a:latin typeface="Arial"/>
                <a:cs typeface="Arial"/>
              </a:rPr>
              <a:t>pixels</a:t>
            </a:r>
            <a:r>
              <a:rPr sz="2400" spc="40" dirty="0">
                <a:solidFill>
                  <a:srgbClr val="79000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790000"/>
                </a:solidFill>
                <a:latin typeface="Arial"/>
                <a:cs typeface="Arial"/>
              </a:rPr>
              <a:t>with</a:t>
            </a:r>
            <a:r>
              <a:rPr sz="2400" spc="15" dirty="0">
                <a:solidFill>
                  <a:srgbClr val="79000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790000"/>
                </a:solidFill>
                <a:latin typeface="Arial"/>
                <a:cs typeface="Arial"/>
              </a:rPr>
              <a:t>gray</a:t>
            </a:r>
            <a:r>
              <a:rPr sz="2400" spc="5" dirty="0">
                <a:solidFill>
                  <a:srgbClr val="79000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790000"/>
                </a:solidFill>
                <a:latin typeface="Arial"/>
                <a:cs typeface="Arial"/>
              </a:rPr>
              <a:t>level</a:t>
            </a:r>
            <a:r>
              <a:rPr sz="2400" spc="30" dirty="0">
                <a:solidFill>
                  <a:srgbClr val="790000"/>
                </a:solidFill>
                <a:latin typeface="Arial"/>
                <a:cs typeface="Arial"/>
              </a:rPr>
              <a:t> </a:t>
            </a:r>
            <a:r>
              <a:rPr sz="2400" i="1" spc="-5" dirty="0">
                <a:solidFill>
                  <a:srgbClr val="790000"/>
                </a:solidFill>
                <a:latin typeface="Arial"/>
                <a:cs typeface="Arial"/>
              </a:rPr>
              <a:t>i</a:t>
            </a:r>
            <a:endParaRPr sz="2400">
              <a:latin typeface="Arial"/>
              <a:cs typeface="Arial"/>
            </a:endParaRPr>
          </a:p>
          <a:p>
            <a:pPr marR="309880" algn="ctr">
              <a:lnSpc>
                <a:spcPct val="100000"/>
              </a:lnSpc>
              <a:spcBef>
                <a:spcPts val="1500"/>
              </a:spcBef>
            </a:pPr>
            <a:r>
              <a:rPr sz="4700" i="1" spc="85" dirty="0">
                <a:latin typeface="Times New Roman"/>
                <a:cs typeface="Times New Roman"/>
              </a:rPr>
              <a:t>h</a:t>
            </a:r>
            <a:r>
              <a:rPr sz="4700" spc="135" dirty="0">
                <a:latin typeface="Times New Roman"/>
                <a:cs typeface="Times New Roman"/>
              </a:rPr>
              <a:t>(</a:t>
            </a:r>
            <a:r>
              <a:rPr sz="4700" i="1" spc="490" dirty="0">
                <a:latin typeface="Times New Roman"/>
                <a:cs typeface="Times New Roman"/>
              </a:rPr>
              <a:t>r</a:t>
            </a:r>
            <a:r>
              <a:rPr sz="4125" i="1" spc="7" baseline="-24242" dirty="0">
                <a:latin typeface="Times New Roman"/>
                <a:cs typeface="Times New Roman"/>
              </a:rPr>
              <a:t>k</a:t>
            </a:r>
            <a:r>
              <a:rPr sz="4125" i="1" spc="-315" baseline="-24242" dirty="0">
                <a:latin typeface="Times New Roman"/>
                <a:cs typeface="Times New Roman"/>
              </a:rPr>
              <a:t> </a:t>
            </a:r>
            <a:r>
              <a:rPr sz="4700" spc="10" dirty="0">
                <a:latin typeface="Times New Roman"/>
                <a:cs typeface="Times New Roman"/>
              </a:rPr>
              <a:t>)</a:t>
            </a:r>
            <a:r>
              <a:rPr sz="4700" spc="-85" dirty="0">
                <a:latin typeface="Times New Roman"/>
                <a:cs typeface="Times New Roman"/>
              </a:rPr>
              <a:t> </a:t>
            </a:r>
            <a:r>
              <a:rPr sz="4700" spc="15" dirty="0">
                <a:latin typeface="Symbol"/>
                <a:cs typeface="Symbol"/>
              </a:rPr>
              <a:t></a:t>
            </a:r>
            <a:r>
              <a:rPr sz="4700" spc="-80" dirty="0">
                <a:latin typeface="Times New Roman"/>
                <a:cs typeface="Times New Roman"/>
              </a:rPr>
              <a:t> </a:t>
            </a:r>
            <a:r>
              <a:rPr sz="4700" i="1" dirty="0">
                <a:latin typeface="Times New Roman"/>
                <a:cs typeface="Times New Roman"/>
              </a:rPr>
              <a:t>n</a:t>
            </a:r>
            <a:r>
              <a:rPr sz="4125" i="1" spc="7" baseline="-24242" dirty="0">
                <a:latin typeface="Times New Roman"/>
                <a:cs typeface="Times New Roman"/>
              </a:rPr>
              <a:t>k</a:t>
            </a:r>
            <a:endParaRPr sz="4125" baseline="-24242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45245" y="6581343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99CC00"/>
                </a:solidFill>
                <a:latin typeface="Arial"/>
                <a:cs typeface="Arial"/>
              </a:rPr>
              <a:t>59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8200" y="1155191"/>
            <a:ext cx="3401567" cy="221132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466844" y="990600"/>
            <a:ext cx="3991355" cy="243992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38200" y="3977640"/>
            <a:ext cx="3401567" cy="2214372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466844" y="3831335"/>
            <a:ext cx="3991355" cy="2569464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429892" y="3507485"/>
            <a:ext cx="118046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latin typeface="Arial"/>
                <a:cs typeface="Arial"/>
              </a:rPr>
              <a:t>Original</a:t>
            </a:r>
            <a:r>
              <a:rPr sz="1400" spc="-8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Image</a:t>
            </a:r>
            <a:endParaRPr sz="1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237479" y="3380358"/>
            <a:ext cx="2783840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latin typeface="Arial"/>
                <a:cs typeface="Arial"/>
              </a:rPr>
              <a:t>Corresponding</a:t>
            </a:r>
            <a:r>
              <a:rPr sz="1400" spc="-5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histogram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(red)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and</a:t>
            </a:r>
            <a:endParaRPr sz="1400">
              <a:latin typeface="Arial"/>
              <a:cs typeface="Arial"/>
            </a:endParaRPr>
          </a:p>
          <a:p>
            <a:pPr marL="635" algn="ctr">
              <a:lnSpc>
                <a:spcPct val="100000"/>
              </a:lnSpc>
            </a:pPr>
            <a:r>
              <a:rPr sz="1400" dirty="0">
                <a:latin typeface="Arial"/>
                <a:cs typeface="Arial"/>
              </a:rPr>
              <a:t>cumulative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histogram</a:t>
            </a:r>
            <a:r>
              <a:rPr sz="1400" spc="-7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(black)</a:t>
            </a:r>
            <a:endParaRPr sz="14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222044" y="6264046"/>
            <a:ext cx="274828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Image</a:t>
            </a:r>
            <a:r>
              <a:rPr sz="1400" spc="-6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after</a:t>
            </a:r>
            <a:r>
              <a:rPr sz="1400" spc="-5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histogram</a:t>
            </a:r>
            <a:r>
              <a:rPr sz="1400" spc="-6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equalization</a:t>
            </a:r>
            <a:endParaRPr sz="14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827523" y="6352743"/>
            <a:ext cx="368109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Corresponding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histogram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(red)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and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cumulative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973571" y="6566103"/>
            <a:ext cx="138874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histogram</a:t>
            </a:r>
            <a:r>
              <a:rPr sz="1400" spc="-5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(black)</a:t>
            </a:r>
            <a:endParaRPr sz="1400">
              <a:latin typeface="Arial"/>
              <a:cs typeface="Arial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913282" y="179019"/>
            <a:ext cx="730821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u="heavy" spc="-5" dirty="0">
                <a:uFill>
                  <a:solidFill>
                    <a:srgbClr val="993300"/>
                  </a:solidFill>
                </a:uFill>
                <a:latin typeface="Constantia"/>
                <a:cs typeface="Constantia"/>
              </a:rPr>
              <a:t>Histogram</a:t>
            </a:r>
            <a:r>
              <a:rPr sz="3600" b="1" u="heavy" spc="-45" dirty="0">
                <a:uFill>
                  <a:solidFill>
                    <a:srgbClr val="993300"/>
                  </a:solidFill>
                </a:uFill>
                <a:latin typeface="Constantia"/>
                <a:cs typeface="Constantia"/>
              </a:rPr>
              <a:t> </a:t>
            </a:r>
            <a:r>
              <a:rPr sz="3600" b="1" u="heavy" spc="-5" dirty="0">
                <a:uFill>
                  <a:solidFill>
                    <a:srgbClr val="993300"/>
                  </a:solidFill>
                </a:uFill>
                <a:latin typeface="Constantia"/>
                <a:cs typeface="Constantia"/>
              </a:rPr>
              <a:t>Equalization:</a:t>
            </a:r>
            <a:r>
              <a:rPr sz="3600" b="1" u="heavy" spc="-55" dirty="0">
                <a:uFill>
                  <a:solidFill>
                    <a:srgbClr val="993300"/>
                  </a:solidFill>
                </a:uFill>
                <a:latin typeface="Constantia"/>
                <a:cs typeface="Constantia"/>
              </a:rPr>
              <a:t> </a:t>
            </a:r>
            <a:r>
              <a:rPr sz="3600" b="1" u="heavy" spc="-5" dirty="0">
                <a:uFill>
                  <a:solidFill>
                    <a:srgbClr val="993300"/>
                  </a:solidFill>
                </a:uFill>
                <a:latin typeface="Constantia"/>
                <a:cs typeface="Constantia"/>
              </a:rPr>
              <a:t>Example</a:t>
            </a:r>
            <a:endParaRPr sz="360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535940" y="6384137"/>
            <a:ext cx="104013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Arial"/>
                <a:cs typeface="Arial"/>
              </a:rPr>
              <a:t>1</a:t>
            </a:r>
            <a:r>
              <a:rPr sz="1800" dirty="0">
                <a:latin typeface="Arial"/>
                <a:cs typeface="Arial"/>
              </a:rPr>
              <a:t>/2</a:t>
            </a:r>
            <a:r>
              <a:rPr sz="1800" spc="-10" dirty="0">
                <a:latin typeface="Arial"/>
                <a:cs typeface="Arial"/>
              </a:rPr>
              <a:t>2</a:t>
            </a:r>
            <a:r>
              <a:rPr sz="1800" dirty="0">
                <a:latin typeface="Arial"/>
                <a:cs typeface="Arial"/>
              </a:rPr>
              <a:t>/2</a:t>
            </a:r>
            <a:r>
              <a:rPr sz="1800" spc="-10" dirty="0">
                <a:latin typeface="Arial"/>
                <a:cs typeface="Arial"/>
              </a:rPr>
              <a:t>01</a:t>
            </a:r>
            <a:r>
              <a:rPr sz="1800" dirty="0">
                <a:latin typeface="Arial"/>
                <a:cs typeface="Arial"/>
              </a:rPr>
              <a:t>9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632829" y="6384137"/>
            <a:ext cx="27876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Arial"/>
                <a:cs typeface="Arial"/>
              </a:rPr>
              <a:t>60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48640" y="6418521"/>
            <a:ext cx="6350000" cy="2559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989"/>
              </a:lnSpc>
              <a:tabLst>
                <a:tab pos="6096635" algn="l"/>
              </a:tabLst>
            </a:pPr>
            <a:r>
              <a:rPr sz="1800" spc="-10" dirty="0">
                <a:latin typeface="Arial"/>
                <a:cs typeface="Arial"/>
              </a:rPr>
              <a:t>1</a:t>
            </a:r>
            <a:r>
              <a:rPr sz="1800" dirty="0">
                <a:latin typeface="Arial"/>
                <a:cs typeface="Arial"/>
              </a:rPr>
              <a:t>/2</a:t>
            </a:r>
            <a:r>
              <a:rPr sz="1800" spc="-10" dirty="0">
                <a:latin typeface="Arial"/>
                <a:cs typeface="Arial"/>
              </a:rPr>
              <a:t>2</a:t>
            </a:r>
            <a:r>
              <a:rPr sz="1800" dirty="0">
                <a:latin typeface="Arial"/>
                <a:cs typeface="Arial"/>
              </a:rPr>
              <a:t>/2</a:t>
            </a:r>
            <a:r>
              <a:rPr sz="1800" spc="-10" dirty="0">
                <a:latin typeface="Arial"/>
                <a:cs typeface="Arial"/>
              </a:rPr>
              <a:t>01</a:t>
            </a:r>
            <a:r>
              <a:rPr sz="1800" dirty="0">
                <a:latin typeface="Arial"/>
                <a:cs typeface="Arial"/>
              </a:rPr>
              <a:t>9	</a:t>
            </a:r>
            <a:r>
              <a:rPr sz="1800" spc="-10" dirty="0">
                <a:latin typeface="Arial"/>
                <a:cs typeface="Arial"/>
              </a:rPr>
              <a:t>61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1828800" y="2404872"/>
            <a:ext cx="685800" cy="338455"/>
          </a:xfrm>
          <a:custGeom>
            <a:avLst/>
            <a:gdLst/>
            <a:ahLst/>
            <a:cxnLst/>
            <a:rect l="l" t="t" r="r" b="b"/>
            <a:pathLst>
              <a:path w="685800" h="338455">
                <a:moveTo>
                  <a:pt x="685800" y="0"/>
                </a:moveTo>
                <a:lnTo>
                  <a:pt x="0" y="0"/>
                </a:lnTo>
                <a:lnTo>
                  <a:pt x="0" y="338327"/>
                </a:lnTo>
                <a:lnTo>
                  <a:pt x="685800" y="338327"/>
                </a:lnTo>
                <a:lnTo>
                  <a:pt x="685800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907794" y="2433954"/>
            <a:ext cx="36385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solidFill>
                  <a:srgbClr val="404040"/>
                </a:solidFill>
                <a:latin typeface="Arial"/>
                <a:cs typeface="Arial"/>
              </a:rPr>
              <a:t>850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48640" y="6418521"/>
            <a:ext cx="6350000" cy="2559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989"/>
              </a:lnSpc>
              <a:tabLst>
                <a:tab pos="6096635" algn="l"/>
              </a:tabLst>
            </a:pPr>
            <a:r>
              <a:rPr sz="1800" spc="-10" dirty="0">
                <a:latin typeface="Arial"/>
                <a:cs typeface="Arial"/>
              </a:rPr>
              <a:t>1</a:t>
            </a:r>
            <a:r>
              <a:rPr sz="1800" dirty="0">
                <a:latin typeface="Arial"/>
                <a:cs typeface="Arial"/>
              </a:rPr>
              <a:t>/2</a:t>
            </a:r>
            <a:r>
              <a:rPr sz="1800" spc="-10" dirty="0">
                <a:latin typeface="Arial"/>
                <a:cs typeface="Arial"/>
              </a:rPr>
              <a:t>2</a:t>
            </a:r>
            <a:r>
              <a:rPr sz="1800" dirty="0">
                <a:latin typeface="Arial"/>
                <a:cs typeface="Arial"/>
              </a:rPr>
              <a:t>/2</a:t>
            </a:r>
            <a:r>
              <a:rPr sz="1800" spc="-10" dirty="0">
                <a:latin typeface="Arial"/>
                <a:cs typeface="Arial"/>
              </a:rPr>
              <a:t>01</a:t>
            </a:r>
            <a:r>
              <a:rPr sz="1800" dirty="0">
                <a:latin typeface="Arial"/>
                <a:cs typeface="Arial"/>
              </a:rPr>
              <a:t>9	</a:t>
            </a:r>
            <a:r>
              <a:rPr sz="1800" spc="-10" dirty="0">
                <a:latin typeface="Arial"/>
                <a:cs typeface="Arial"/>
              </a:rPr>
              <a:t>62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755394" y="328371"/>
            <a:ext cx="77660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After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48640" y="6418521"/>
            <a:ext cx="6350000" cy="2559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989"/>
              </a:lnSpc>
              <a:tabLst>
                <a:tab pos="6096635" algn="l"/>
              </a:tabLst>
            </a:pPr>
            <a:r>
              <a:rPr sz="1800" spc="-10" dirty="0">
                <a:latin typeface="Arial"/>
                <a:cs typeface="Arial"/>
              </a:rPr>
              <a:t>1</a:t>
            </a:r>
            <a:r>
              <a:rPr sz="1800" dirty="0">
                <a:latin typeface="Arial"/>
                <a:cs typeface="Arial"/>
              </a:rPr>
              <a:t>/2</a:t>
            </a:r>
            <a:r>
              <a:rPr sz="1800" spc="-10" dirty="0">
                <a:latin typeface="Arial"/>
                <a:cs typeface="Arial"/>
              </a:rPr>
              <a:t>2</a:t>
            </a:r>
            <a:r>
              <a:rPr sz="1800" dirty="0">
                <a:latin typeface="Arial"/>
                <a:cs typeface="Arial"/>
              </a:rPr>
              <a:t>/2</a:t>
            </a:r>
            <a:r>
              <a:rPr sz="1800" spc="-10" dirty="0">
                <a:latin typeface="Arial"/>
                <a:cs typeface="Arial"/>
              </a:rPr>
              <a:t>01</a:t>
            </a:r>
            <a:r>
              <a:rPr sz="1800" dirty="0">
                <a:latin typeface="Arial"/>
                <a:cs typeface="Arial"/>
              </a:rPr>
              <a:t>9	</a:t>
            </a:r>
            <a:r>
              <a:rPr sz="1800" spc="-10" dirty="0">
                <a:latin typeface="Arial"/>
                <a:cs typeface="Arial"/>
              </a:rPr>
              <a:t>63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2286000" y="298450"/>
            <a:ext cx="4425950" cy="698500"/>
            <a:chOff x="2286000" y="298450"/>
            <a:chExt cx="4425950" cy="698500"/>
          </a:xfrm>
        </p:grpSpPr>
        <p:sp>
          <p:nvSpPr>
            <p:cNvPr id="5" name="object 5"/>
            <p:cNvSpPr/>
            <p:nvPr/>
          </p:nvSpPr>
          <p:spPr>
            <a:xfrm>
              <a:off x="2438400" y="304800"/>
              <a:ext cx="4267200" cy="685800"/>
            </a:xfrm>
            <a:custGeom>
              <a:avLst/>
              <a:gdLst/>
              <a:ahLst/>
              <a:cxnLst/>
              <a:rect l="l" t="t" r="r" b="b"/>
              <a:pathLst>
                <a:path w="4267200" h="685800">
                  <a:moveTo>
                    <a:pt x="0" y="685800"/>
                  </a:moveTo>
                  <a:lnTo>
                    <a:pt x="4267200" y="685800"/>
                  </a:lnTo>
                  <a:lnTo>
                    <a:pt x="4267200" y="0"/>
                  </a:lnTo>
                  <a:lnTo>
                    <a:pt x="0" y="0"/>
                  </a:lnTo>
                  <a:lnTo>
                    <a:pt x="0" y="68580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286000" y="376427"/>
              <a:ext cx="4419600" cy="462280"/>
            </a:xfrm>
            <a:custGeom>
              <a:avLst/>
              <a:gdLst/>
              <a:ahLst/>
              <a:cxnLst/>
              <a:rect l="l" t="t" r="r" b="b"/>
              <a:pathLst>
                <a:path w="4419600" h="462280">
                  <a:moveTo>
                    <a:pt x="4419600" y="0"/>
                  </a:moveTo>
                  <a:lnTo>
                    <a:pt x="0" y="0"/>
                  </a:lnTo>
                  <a:lnTo>
                    <a:pt x="0" y="461772"/>
                  </a:lnTo>
                  <a:lnTo>
                    <a:pt x="4419600" y="461772"/>
                  </a:lnTo>
                  <a:lnTo>
                    <a:pt x="44196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691890" y="389635"/>
            <a:ext cx="16078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u="heavy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Constantia"/>
                <a:cs typeface="Constantia"/>
              </a:rPr>
              <a:t>Class</a:t>
            </a:r>
            <a:r>
              <a:rPr sz="2400" b="1" u="heavy" spc="-80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Constantia"/>
                <a:cs typeface="Constantia"/>
              </a:rPr>
              <a:t> </a:t>
            </a:r>
            <a:r>
              <a:rPr sz="2400" b="1" u="heavy" spc="-175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Constantia"/>
                <a:cs typeface="Constantia"/>
              </a:rPr>
              <a:t>W</a:t>
            </a:r>
            <a:r>
              <a:rPr sz="2400" b="1" u="heavy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Constantia"/>
                <a:cs typeface="Constantia"/>
              </a:rPr>
              <a:t>o</a:t>
            </a:r>
            <a:r>
              <a:rPr sz="2400" b="1" u="heavy" spc="-20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Constantia"/>
                <a:cs typeface="Constantia"/>
              </a:rPr>
              <a:t>r</a:t>
            </a:r>
            <a:r>
              <a:rPr sz="2400" b="1" u="heavy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Constantia"/>
                <a:cs typeface="Constantia"/>
              </a:rPr>
              <a:t>k</a:t>
            </a:r>
            <a:endParaRPr sz="240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48640" y="6418521"/>
            <a:ext cx="6350000" cy="2559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989"/>
              </a:lnSpc>
              <a:tabLst>
                <a:tab pos="6096635" algn="l"/>
              </a:tabLst>
            </a:pPr>
            <a:r>
              <a:rPr sz="1800" spc="-10" dirty="0">
                <a:latin typeface="Arial"/>
                <a:cs typeface="Arial"/>
              </a:rPr>
              <a:t>1</a:t>
            </a:r>
            <a:r>
              <a:rPr sz="1800" dirty="0">
                <a:latin typeface="Arial"/>
                <a:cs typeface="Arial"/>
              </a:rPr>
              <a:t>/2</a:t>
            </a:r>
            <a:r>
              <a:rPr sz="1800" spc="-10" dirty="0">
                <a:latin typeface="Arial"/>
                <a:cs typeface="Arial"/>
              </a:rPr>
              <a:t>2</a:t>
            </a:r>
            <a:r>
              <a:rPr sz="1800" dirty="0">
                <a:latin typeface="Arial"/>
                <a:cs typeface="Arial"/>
              </a:rPr>
              <a:t>/2</a:t>
            </a:r>
            <a:r>
              <a:rPr sz="1800" spc="-10" dirty="0">
                <a:latin typeface="Arial"/>
                <a:cs typeface="Arial"/>
              </a:rPr>
              <a:t>01</a:t>
            </a:r>
            <a:r>
              <a:rPr sz="1800" dirty="0">
                <a:latin typeface="Arial"/>
                <a:cs typeface="Arial"/>
              </a:rPr>
              <a:t>9	</a:t>
            </a:r>
            <a:r>
              <a:rPr sz="1800" spc="-10" dirty="0">
                <a:latin typeface="Arial"/>
                <a:cs typeface="Arial"/>
              </a:rPr>
              <a:t>64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381000" y="376427"/>
            <a:ext cx="8458200" cy="1199515"/>
          </a:xfrm>
          <a:custGeom>
            <a:avLst/>
            <a:gdLst/>
            <a:ahLst/>
            <a:cxnLst/>
            <a:rect l="l" t="t" r="r" b="b"/>
            <a:pathLst>
              <a:path w="8458200" h="1199515">
                <a:moveTo>
                  <a:pt x="8458200" y="0"/>
                </a:moveTo>
                <a:lnTo>
                  <a:pt x="0" y="0"/>
                </a:lnTo>
                <a:lnTo>
                  <a:pt x="0" y="1199388"/>
                </a:lnTo>
                <a:lnTo>
                  <a:pt x="8458200" y="1199388"/>
                </a:lnTo>
                <a:lnTo>
                  <a:pt x="84582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053333" y="755396"/>
            <a:ext cx="31134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040889" algn="l"/>
              </a:tabLst>
            </a:pPr>
            <a:r>
              <a:rPr sz="2400" b="1" u="heavy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Constantia"/>
                <a:cs typeface="Constantia"/>
              </a:rPr>
              <a:t>Class</a:t>
            </a:r>
            <a:r>
              <a:rPr sz="2400" b="1" u="heavy" spc="-80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Constantia"/>
                <a:cs typeface="Constantia"/>
              </a:rPr>
              <a:t> </a:t>
            </a:r>
            <a:r>
              <a:rPr sz="2400" b="1" u="heavy" spc="-175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Constantia"/>
                <a:cs typeface="Constantia"/>
              </a:rPr>
              <a:t>W</a:t>
            </a:r>
            <a:r>
              <a:rPr sz="2400" b="1" u="heavy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Constantia"/>
                <a:cs typeface="Constantia"/>
              </a:rPr>
              <a:t>o</a:t>
            </a:r>
            <a:r>
              <a:rPr sz="2400" b="1" u="heavy" spc="-20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Constantia"/>
                <a:cs typeface="Constantia"/>
              </a:rPr>
              <a:t>r</a:t>
            </a:r>
            <a:r>
              <a:rPr sz="2400" b="1" u="heavy" spc="-5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Constantia"/>
                <a:cs typeface="Constantia"/>
              </a:rPr>
              <a:t>k</a:t>
            </a:r>
            <a:r>
              <a:rPr sz="2400" b="1" u="heavy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Constantia"/>
                <a:cs typeface="Constantia"/>
              </a:rPr>
              <a:t>:	</a:t>
            </a:r>
            <a:r>
              <a:rPr sz="2400" b="1" u="heavy" spc="-5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Constantia"/>
                <a:cs typeface="Constantia"/>
              </a:rPr>
              <a:t>Ans</a:t>
            </a:r>
            <a:r>
              <a:rPr sz="2400" b="1" u="heavy" spc="-60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Constantia"/>
                <a:cs typeface="Constantia"/>
              </a:rPr>
              <a:t>w</a:t>
            </a:r>
            <a:r>
              <a:rPr sz="2400" b="1" u="heavy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Constantia"/>
                <a:cs typeface="Constantia"/>
              </a:rPr>
              <a:t>er</a:t>
            </a:r>
            <a:endParaRPr sz="240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43000" y="2438400"/>
            <a:ext cx="1981200" cy="198120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467100" y="2438400"/>
            <a:ext cx="1981200" cy="198120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019800" y="2438400"/>
            <a:ext cx="1981200" cy="198120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529841" y="4525136"/>
            <a:ext cx="134302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i="1" spc="-5" dirty="0">
                <a:latin typeface="Arial"/>
                <a:cs typeface="Arial"/>
              </a:rPr>
              <a:t>Original</a:t>
            </a:r>
            <a:r>
              <a:rPr sz="1600" i="1" spc="-65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Image</a:t>
            </a:r>
            <a:endParaRPr sz="16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627246" y="4525136"/>
            <a:ext cx="176530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i="1" spc="-5" dirty="0">
                <a:latin typeface="Arial"/>
                <a:cs typeface="Arial"/>
              </a:rPr>
              <a:t>Contrast</a:t>
            </a:r>
            <a:r>
              <a:rPr sz="1600" i="1" spc="-1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Stretching</a:t>
            </a:r>
            <a:endParaRPr sz="16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023228" y="4525136"/>
            <a:ext cx="210756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i="1" spc="-5" dirty="0">
                <a:latin typeface="Arial"/>
                <a:cs typeface="Arial"/>
              </a:rPr>
              <a:t>Histogram</a:t>
            </a:r>
            <a:r>
              <a:rPr sz="1600" i="1" spc="-20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Equalization</a:t>
            </a:r>
            <a:endParaRPr sz="16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644516" y="4800600"/>
            <a:ext cx="1070610" cy="767715"/>
          </a:xfrm>
          <a:custGeom>
            <a:avLst/>
            <a:gdLst/>
            <a:ahLst/>
            <a:cxnLst/>
            <a:rect l="l" t="t" r="r" b="b"/>
            <a:pathLst>
              <a:path w="1070610" h="767714">
                <a:moveTo>
                  <a:pt x="1004746" y="39153"/>
                </a:moveTo>
                <a:lnTo>
                  <a:pt x="0" y="756793"/>
                </a:lnTo>
                <a:lnTo>
                  <a:pt x="7366" y="767207"/>
                </a:lnTo>
                <a:lnTo>
                  <a:pt x="1012106" y="49445"/>
                </a:lnTo>
                <a:lnTo>
                  <a:pt x="1004746" y="39153"/>
                </a:lnTo>
                <a:close/>
              </a:path>
              <a:path w="1070610" h="767714">
                <a:moveTo>
                  <a:pt x="1053671" y="31750"/>
                </a:moveTo>
                <a:lnTo>
                  <a:pt x="1015111" y="31750"/>
                </a:lnTo>
                <a:lnTo>
                  <a:pt x="1022477" y="42037"/>
                </a:lnTo>
                <a:lnTo>
                  <a:pt x="1012106" y="49445"/>
                </a:lnTo>
                <a:lnTo>
                  <a:pt x="1030605" y="75311"/>
                </a:lnTo>
                <a:lnTo>
                  <a:pt x="1053671" y="31750"/>
                </a:lnTo>
                <a:close/>
              </a:path>
              <a:path w="1070610" h="767714">
                <a:moveTo>
                  <a:pt x="1015111" y="31750"/>
                </a:moveTo>
                <a:lnTo>
                  <a:pt x="1004746" y="39153"/>
                </a:lnTo>
                <a:lnTo>
                  <a:pt x="1012106" y="49445"/>
                </a:lnTo>
                <a:lnTo>
                  <a:pt x="1022477" y="42037"/>
                </a:lnTo>
                <a:lnTo>
                  <a:pt x="1015111" y="31750"/>
                </a:lnTo>
                <a:close/>
              </a:path>
              <a:path w="1070610" h="767714">
                <a:moveTo>
                  <a:pt x="1070483" y="0"/>
                </a:moveTo>
                <a:lnTo>
                  <a:pt x="986282" y="13335"/>
                </a:lnTo>
                <a:lnTo>
                  <a:pt x="1004746" y="39153"/>
                </a:lnTo>
                <a:lnTo>
                  <a:pt x="1015111" y="31750"/>
                </a:lnTo>
                <a:lnTo>
                  <a:pt x="1053671" y="31750"/>
                </a:lnTo>
                <a:lnTo>
                  <a:pt x="107048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" name="object 9"/>
          <p:cNvGrpSpPr/>
          <p:nvPr/>
        </p:nvGrpSpPr>
        <p:grpSpPr>
          <a:xfrm>
            <a:off x="2028444" y="181355"/>
            <a:ext cx="6214110" cy="1725930"/>
            <a:chOff x="2028444" y="181355"/>
            <a:chExt cx="6214110" cy="1725930"/>
          </a:xfrm>
        </p:grpSpPr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028444" y="181355"/>
              <a:ext cx="6214109" cy="111633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753868" y="790955"/>
              <a:ext cx="4645913" cy="1116330"/>
            </a:xfrm>
            <a:prstGeom prst="rect">
              <a:avLst/>
            </a:prstGeom>
          </p:spPr>
        </p:pic>
      </p:grp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2329052" y="298449"/>
            <a:ext cx="5463540" cy="1244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Histogram</a:t>
            </a:r>
            <a:r>
              <a:rPr spc="-15" dirty="0"/>
              <a:t> </a:t>
            </a:r>
            <a:r>
              <a:rPr spc="-5" dirty="0"/>
              <a:t>Equalization</a:t>
            </a:r>
            <a:r>
              <a:rPr spc="-55" dirty="0"/>
              <a:t> </a:t>
            </a:r>
            <a:r>
              <a:rPr spc="-5" dirty="0"/>
              <a:t>vs.</a:t>
            </a:r>
          </a:p>
          <a:p>
            <a:pPr algn="ctr">
              <a:lnSpc>
                <a:spcPct val="100000"/>
              </a:lnSpc>
            </a:pPr>
            <a:r>
              <a:rPr spc="-5" dirty="0"/>
              <a:t>Contrast</a:t>
            </a:r>
            <a:r>
              <a:rPr spc="-40" dirty="0"/>
              <a:t> </a:t>
            </a:r>
            <a:r>
              <a:rPr spc="-10" dirty="0"/>
              <a:t>Stretching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664870" y="1750313"/>
            <a:ext cx="781304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800" b="1" spc="-5" dirty="0">
                <a:solidFill>
                  <a:srgbClr val="FF0000"/>
                </a:solidFill>
                <a:latin typeface="Arial"/>
                <a:cs typeface="Arial"/>
              </a:rPr>
              <a:t>Histogram</a:t>
            </a:r>
            <a:r>
              <a:rPr sz="1800" b="1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FF0000"/>
                </a:solidFill>
                <a:latin typeface="Constantia"/>
                <a:cs typeface="Constantia"/>
              </a:rPr>
              <a:t>equalization</a:t>
            </a:r>
            <a:r>
              <a:rPr sz="2000" b="1" spc="20" dirty="0">
                <a:solidFill>
                  <a:srgbClr val="FF0000"/>
                </a:solidFill>
                <a:latin typeface="Constantia"/>
                <a:cs typeface="Constantia"/>
              </a:rPr>
              <a:t> </a:t>
            </a:r>
            <a:r>
              <a:rPr sz="1800" b="1" dirty="0">
                <a:solidFill>
                  <a:srgbClr val="FF0000"/>
                </a:solidFill>
                <a:latin typeface="Arial"/>
                <a:cs typeface="Arial"/>
              </a:rPr>
              <a:t>is</a:t>
            </a:r>
            <a:r>
              <a:rPr sz="1800" b="1" spc="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FF0000"/>
                </a:solidFill>
                <a:latin typeface="Arial"/>
                <a:cs typeface="Arial"/>
              </a:rPr>
              <a:t>sophisticated</a:t>
            </a:r>
            <a:r>
              <a:rPr sz="1800" b="1" spc="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FF0000"/>
                </a:solidFill>
                <a:latin typeface="Arial"/>
                <a:cs typeface="Arial"/>
              </a:rPr>
              <a:t>version</a:t>
            </a:r>
            <a:r>
              <a:rPr sz="1800" b="1" spc="5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FF0000"/>
                </a:solidFill>
                <a:latin typeface="Arial"/>
                <a:cs typeface="Arial"/>
              </a:rPr>
              <a:t>of</a:t>
            </a:r>
            <a:r>
              <a:rPr sz="1800" b="1" spc="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FF0000"/>
                </a:solidFill>
                <a:latin typeface="Arial"/>
                <a:cs typeface="Arial"/>
              </a:rPr>
              <a:t>contrast</a:t>
            </a:r>
            <a:r>
              <a:rPr sz="1800" b="1" spc="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FF0000"/>
                </a:solidFill>
                <a:latin typeface="Arial"/>
                <a:cs typeface="Arial"/>
              </a:rPr>
              <a:t>stretching</a:t>
            </a:r>
            <a:endParaRPr sz="18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298194" y="5581294"/>
            <a:ext cx="5358765" cy="91884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75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Dramatic</a:t>
            </a:r>
            <a:r>
              <a:rPr sz="180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Enhancement</a:t>
            </a:r>
            <a:r>
              <a:rPr sz="1800" spc="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-</a:t>
            </a:r>
            <a:r>
              <a:rPr sz="1800" spc="-9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Artificial look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3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800" b="1" spc="-5" dirty="0">
                <a:latin typeface="Arial"/>
                <a:cs typeface="Arial"/>
              </a:rPr>
              <a:t>Contrast</a:t>
            </a:r>
            <a:r>
              <a:rPr sz="1800" b="1" spc="5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Stretching</a:t>
            </a:r>
            <a:r>
              <a:rPr sz="1800" b="1" spc="1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–</a:t>
            </a:r>
            <a:r>
              <a:rPr sz="1800" b="1" spc="5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Enhancement</a:t>
            </a:r>
            <a:r>
              <a:rPr sz="1800" b="1" spc="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is</a:t>
            </a:r>
            <a:r>
              <a:rPr sz="1800" b="1" spc="-5" dirty="0">
                <a:latin typeface="Arial"/>
                <a:cs typeface="Arial"/>
              </a:rPr>
              <a:t> less</a:t>
            </a:r>
            <a:r>
              <a:rPr sz="1800" b="1" spc="1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harsh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535940" y="6384137"/>
            <a:ext cx="104013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Arial"/>
                <a:cs typeface="Arial"/>
              </a:rPr>
              <a:t>1</a:t>
            </a:r>
            <a:r>
              <a:rPr sz="1800" dirty="0">
                <a:latin typeface="Arial"/>
                <a:cs typeface="Arial"/>
              </a:rPr>
              <a:t>/2</a:t>
            </a:r>
            <a:r>
              <a:rPr sz="1800" spc="-10" dirty="0">
                <a:latin typeface="Arial"/>
                <a:cs typeface="Arial"/>
              </a:rPr>
              <a:t>2</a:t>
            </a:r>
            <a:r>
              <a:rPr sz="1800" dirty="0">
                <a:latin typeface="Arial"/>
                <a:cs typeface="Arial"/>
              </a:rPr>
              <a:t>/2</a:t>
            </a:r>
            <a:r>
              <a:rPr sz="1800" spc="-10" dirty="0">
                <a:latin typeface="Arial"/>
                <a:cs typeface="Arial"/>
              </a:rPr>
              <a:t>01</a:t>
            </a:r>
            <a:r>
              <a:rPr sz="1800" dirty="0">
                <a:latin typeface="Arial"/>
                <a:cs typeface="Arial"/>
              </a:rPr>
              <a:t>9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632829" y="6384137"/>
            <a:ext cx="27876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Arial"/>
                <a:cs typeface="Arial"/>
              </a:rPr>
              <a:t>66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46403" y="275843"/>
            <a:ext cx="7276338" cy="89687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85773" y="365506"/>
            <a:ext cx="676783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u="heavy" dirty="0">
                <a:uFill>
                  <a:solidFill>
                    <a:srgbClr val="993300"/>
                  </a:solidFill>
                </a:uFill>
              </a:rPr>
              <a:t>More</a:t>
            </a:r>
            <a:r>
              <a:rPr sz="3200" u="heavy" spc="-25" dirty="0">
                <a:uFill>
                  <a:solidFill>
                    <a:srgbClr val="993300"/>
                  </a:solidFill>
                </a:uFill>
              </a:rPr>
              <a:t> </a:t>
            </a:r>
            <a:r>
              <a:rPr sz="3200" u="heavy" spc="-5" dirty="0">
                <a:uFill>
                  <a:solidFill>
                    <a:srgbClr val="993300"/>
                  </a:solidFill>
                </a:uFill>
              </a:rPr>
              <a:t>Example</a:t>
            </a:r>
            <a:r>
              <a:rPr sz="3200" u="heavy" spc="-10" dirty="0">
                <a:uFill>
                  <a:solidFill>
                    <a:srgbClr val="993300"/>
                  </a:solidFill>
                </a:uFill>
              </a:rPr>
              <a:t> </a:t>
            </a:r>
            <a:r>
              <a:rPr sz="3200" u="heavy" spc="-5" dirty="0">
                <a:uFill>
                  <a:solidFill>
                    <a:srgbClr val="993300"/>
                  </a:solidFill>
                </a:uFill>
              </a:rPr>
              <a:t>of Histogram</a:t>
            </a:r>
            <a:r>
              <a:rPr sz="3200" u="heavy" spc="10" dirty="0">
                <a:uFill>
                  <a:solidFill>
                    <a:srgbClr val="993300"/>
                  </a:solidFill>
                </a:uFill>
              </a:rPr>
              <a:t> </a:t>
            </a:r>
            <a:r>
              <a:rPr sz="3200" u="heavy" spc="-5" dirty="0">
                <a:uFill>
                  <a:solidFill>
                    <a:srgbClr val="993300"/>
                  </a:solidFill>
                </a:uFill>
              </a:rPr>
              <a:t>Equalization</a:t>
            </a:r>
            <a:endParaRPr sz="3200"/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90244" y="818442"/>
            <a:ext cx="6788658" cy="63191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601065" y="1296746"/>
            <a:ext cx="7818755" cy="12433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ts val="2390"/>
              </a:lnSpc>
              <a:spcBef>
                <a:spcPts val="105"/>
              </a:spcBef>
            </a:pPr>
            <a:r>
              <a:rPr sz="2000" dirty="0">
                <a:latin typeface="Arial"/>
                <a:cs typeface="Arial"/>
              </a:rPr>
              <a:t>Suppose</a:t>
            </a:r>
            <a:r>
              <a:rPr sz="2000" spc="-3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that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 3-bit</a:t>
            </a:r>
            <a:r>
              <a:rPr sz="2000" spc="-3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image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(L=8)</a:t>
            </a:r>
            <a:r>
              <a:rPr sz="2000" spc="-4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of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size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64</a:t>
            </a:r>
            <a:r>
              <a:rPr sz="2000" spc="-5" dirty="0">
                <a:latin typeface="Arial"/>
                <a:cs typeface="Arial"/>
              </a:rPr>
              <a:t> </a:t>
            </a:r>
            <a:r>
              <a:rPr sz="2000" spc="5" dirty="0">
                <a:latin typeface="MS PGothic"/>
                <a:cs typeface="MS PGothic"/>
              </a:rPr>
              <a:t>×</a:t>
            </a:r>
            <a:r>
              <a:rPr sz="2000" spc="-55" dirty="0">
                <a:latin typeface="MS PGothic"/>
                <a:cs typeface="MS PGothic"/>
              </a:rPr>
              <a:t> </a:t>
            </a:r>
            <a:r>
              <a:rPr sz="2000" dirty="0">
                <a:latin typeface="Arial"/>
                <a:cs typeface="Arial"/>
              </a:rPr>
              <a:t>64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pixels (MN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=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4096)</a:t>
            </a:r>
            <a:endParaRPr sz="2000">
              <a:latin typeface="Arial"/>
              <a:cs typeface="Arial"/>
            </a:endParaRPr>
          </a:p>
          <a:p>
            <a:pPr marL="38100">
              <a:lnSpc>
                <a:spcPts val="2390"/>
              </a:lnSpc>
            </a:pPr>
            <a:r>
              <a:rPr sz="2000" dirty="0">
                <a:latin typeface="Arial"/>
                <a:cs typeface="Arial"/>
              </a:rPr>
              <a:t>has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the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intensity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distribution</a:t>
            </a:r>
            <a:r>
              <a:rPr sz="2000" spc="-3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shown</a:t>
            </a:r>
            <a:r>
              <a:rPr sz="2000" spc="-3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in</a:t>
            </a:r>
            <a:r>
              <a:rPr sz="2000" spc="-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following </a:t>
            </a:r>
            <a:r>
              <a:rPr sz="2000" spc="-5" dirty="0">
                <a:latin typeface="Arial"/>
                <a:cs typeface="Arial"/>
              </a:rPr>
              <a:t>table.</a:t>
            </a:r>
            <a:endParaRPr sz="2000">
              <a:latin typeface="Arial"/>
              <a:cs typeface="Arial"/>
            </a:endParaRPr>
          </a:p>
          <a:p>
            <a:pPr marL="38100" marR="227965">
              <a:lnSpc>
                <a:spcPct val="100000"/>
              </a:lnSpc>
            </a:pPr>
            <a:r>
              <a:rPr sz="2000" dirty="0">
                <a:latin typeface="Arial"/>
                <a:cs typeface="Arial"/>
              </a:rPr>
              <a:t>Get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the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histogram</a:t>
            </a:r>
            <a:r>
              <a:rPr sz="2000" spc="-4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equalization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transformation</a:t>
            </a:r>
            <a:r>
              <a:rPr sz="2000" spc="-4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function</a:t>
            </a:r>
            <a:r>
              <a:rPr sz="2000" spc="-3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and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give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the </a:t>
            </a:r>
            <a:r>
              <a:rPr sz="2000" spc="-540" dirty="0">
                <a:latin typeface="Arial"/>
                <a:cs typeface="Arial"/>
              </a:rPr>
              <a:t> </a:t>
            </a:r>
            <a:r>
              <a:rPr sz="2000" spc="5" dirty="0">
                <a:latin typeface="Arial"/>
                <a:cs typeface="Arial"/>
              </a:rPr>
              <a:t>p</a:t>
            </a:r>
            <a:r>
              <a:rPr sz="1950" spc="7" baseline="-21367" dirty="0">
                <a:latin typeface="Arial"/>
                <a:cs typeface="Arial"/>
              </a:rPr>
              <a:t>s</a:t>
            </a:r>
            <a:r>
              <a:rPr sz="2000" spc="5" dirty="0">
                <a:latin typeface="Arial"/>
                <a:cs typeface="Arial"/>
              </a:rPr>
              <a:t>(s</a:t>
            </a:r>
            <a:r>
              <a:rPr sz="1950" spc="7" baseline="-21367" dirty="0">
                <a:latin typeface="Arial"/>
                <a:cs typeface="Arial"/>
              </a:rPr>
              <a:t>k</a:t>
            </a:r>
            <a:r>
              <a:rPr sz="2000" spc="5" dirty="0">
                <a:latin typeface="Arial"/>
                <a:cs typeface="Arial"/>
              </a:rPr>
              <a:t>)</a:t>
            </a:r>
            <a:r>
              <a:rPr sz="2000" spc="-5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for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each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spc="5" dirty="0">
                <a:latin typeface="Arial"/>
                <a:cs typeface="Arial"/>
              </a:rPr>
              <a:t>s</a:t>
            </a:r>
            <a:r>
              <a:rPr sz="1950" spc="7" baseline="-21367" dirty="0">
                <a:latin typeface="Arial"/>
                <a:cs typeface="Arial"/>
              </a:rPr>
              <a:t>k</a:t>
            </a:r>
            <a:r>
              <a:rPr sz="2000" spc="5" dirty="0">
                <a:latin typeface="Arial"/>
                <a:cs typeface="Arial"/>
              </a:rPr>
              <a:t>.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901951" y="2676144"/>
            <a:ext cx="5300472" cy="3779520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04772" y="47244"/>
            <a:ext cx="5959602" cy="89687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844420" y="136347"/>
            <a:ext cx="5452745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5" dirty="0">
                <a:solidFill>
                  <a:srgbClr val="993300"/>
                </a:solidFill>
                <a:latin typeface="Calibri"/>
                <a:cs typeface="Calibri"/>
              </a:rPr>
              <a:t>Example: Histogram</a:t>
            </a:r>
            <a:r>
              <a:rPr sz="3200" spc="10" dirty="0">
                <a:solidFill>
                  <a:srgbClr val="993300"/>
                </a:solidFill>
                <a:latin typeface="Calibri"/>
                <a:cs typeface="Calibri"/>
              </a:rPr>
              <a:t> </a:t>
            </a:r>
            <a:r>
              <a:rPr sz="3200" spc="-5" dirty="0">
                <a:solidFill>
                  <a:srgbClr val="993300"/>
                </a:solidFill>
                <a:latin typeface="Calibri"/>
                <a:cs typeface="Calibri"/>
              </a:rPr>
              <a:t>Equalization</a:t>
            </a:r>
            <a:endParaRPr sz="32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19400" y="838200"/>
            <a:ext cx="3505200" cy="2500884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2581603" y="3293959"/>
            <a:ext cx="116839" cy="2425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400" spc="15" dirty="0">
                <a:latin typeface="Times New Roman"/>
                <a:cs typeface="Times New Roman"/>
              </a:rPr>
              <a:t>0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540066" y="4111161"/>
            <a:ext cx="118110" cy="2457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50" dirty="0">
                <a:latin typeface="Times New Roman"/>
                <a:cs typeface="Times New Roman"/>
              </a:rPr>
              <a:t>1</a:t>
            </a:r>
            <a:endParaRPr sz="145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75240" y="3266332"/>
            <a:ext cx="6016625" cy="1470025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43180">
              <a:lnSpc>
                <a:spcPct val="100000"/>
              </a:lnSpc>
              <a:spcBef>
                <a:spcPts val="580"/>
              </a:spcBef>
            </a:pPr>
            <a:r>
              <a:rPr sz="2450" i="1" spc="-25" dirty="0">
                <a:latin typeface="Times New Roman"/>
                <a:cs typeface="Times New Roman"/>
              </a:rPr>
              <a:t>s</a:t>
            </a:r>
            <a:r>
              <a:rPr sz="2100" spc="22" baseline="-25793" dirty="0">
                <a:latin typeface="Times New Roman"/>
                <a:cs typeface="Times New Roman"/>
              </a:rPr>
              <a:t>0</a:t>
            </a:r>
            <a:r>
              <a:rPr sz="2100" baseline="-25793" dirty="0">
                <a:latin typeface="Times New Roman"/>
                <a:cs typeface="Times New Roman"/>
              </a:rPr>
              <a:t> </a:t>
            </a:r>
            <a:r>
              <a:rPr sz="2100" spc="150" baseline="-25793" dirty="0">
                <a:latin typeface="Times New Roman"/>
                <a:cs typeface="Times New Roman"/>
              </a:rPr>
              <a:t> </a:t>
            </a:r>
            <a:r>
              <a:rPr sz="2450" spc="20" dirty="0">
                <a:latin typeface="Symbol"/>
                <a:cs typeface="Symbol"/>
              </a:rPr>
              <a:t></a:t>
            </a:r>
            <a:r>
              <a:rPr sz="2450" spc="-215" dirty="0">
                <a:latin typeface="Times New Roman"/>
                <a:cs typeface="Times New Roman"/>
              </a:rPr>
              <a:t> </a:t>
            </a:r>
            <a:r>
              <a:rPr sz="2450" i="1" spc="20" dirty="0">
                <a:latin typeface="Times New Roman"/>
                <a:cs typeface="Times New Roman"/>
              </a:rPr>
              <a:t>T</a:t>
            </a:r>
            <a:r>
              <a:rPr sz="2450" i="1" spc="-310" dirty="0">
                <a:latin typeface="Times New Roman"/>
                <a:cs typeface="Times New Roman"/>
              </a:rPr>
              <a:t> </a:t>
            </a:r>
            <a:r>
              <a:rPr sz="2450" spc="60" dirty="0">
                <a:latin typeface="Times New Roman"/>
                <a:cs typeface="Times New Roman"/>
              </a:rPr>
              <a:t>(</a:t>
            </a:r>
            <a:r>
              <a:rPr sz="2450" i="1" spc="-254" dirty="0">
                <a:latin typeface="Times New Roman"/>
                <a:cs typeface="Times New Roman"/>
              </a:rPr>
              <a:t>r</a:t>
            </a:r>
            <a:r>
              <a:rPr sz="2100" spc="22" baseline="-25793" dirty="0">
                <a:latin typeface="Times New Roman"/>
                <a:cs typeface="Times New Roman"/>
              </a:rPr>
              <a:t>0</a:t>
            </a:r>
            <a:r>
              <a:rPr sz="2100" spc="-135" baseline="-25793" dirty="0">
                <a:latin typeface="Times New Roman"/>
                <a:cs typeface="Times New Roman"/>
              </a:rPr>
              <a:t> </a:t>
            </a:r>
            <a:r>
              <a:rPr sz="2450" spc="10" dirty="0">
                <a:latin typeface="Times New Roman"/>
                <a:cs typeface="Times New Roman"/>
              </a:rPr>
              <a:t>)</a:t>
            </a:r>
            <a:r>
              <a:rPr sz="2450" spc="-60" dirty="0">
                <a:latin typeface="Times New Roman"/>
                <a:cs typeface="Times New Roman"/>
              </a:rPr>
              <a:t> </a:t>
            </a:r>
            <a:r>
              <a:rPr sz="2450" spc="20" dirty="0">
                <a:latin typeface="Symbol"/>
                <a:cs typeface="Symbol"/>
              </a:rPr>
              <a:t></a:t>
            </a:r>
            <a:r>
              <a:rPr sz="2450" spc="-105" dirty="0">
                <a:latin typeface="Times New Roman"/>
                <a:cs typeface="Times New Roman"/>
              </a:rPr>
              <a:t> </a:t>
            </a:r>
            <a:r>
              <a:rPr sz="2450" spc="60" dirty="0">
                <a:latin typeface="Times New Roman"/>
                <a:cs typeface="Times New Roman"/>
              </a:rPr>
              <a:t>7</a:t>
            </a:r>
            <a:r>
              <a:rPr sz="5475" spc="82" baseline="-8371" dirty="0">
                <a:latin typeface="Symbol"/>
                <a:cs typeface="Symbol"/>
              </a:rPr>
              <a:t></a:t>
            </a:r>
            <a:r>
              <a:rPr sz="5475" spc="-480" baseline="-8371" dirty="0">
                <a:latin typeface="Times New Roman"/>
                <a:cs typeface="Times New Roman"/>
              </a:rPr>
              <a:t> </a:t>
            </a:r>
            <a:r>
              <a:rPr sz="2450" i="1" spc="-5" dirty="0">
                <a:latin typeface="Times New Roman"/>
                <a:cs typeface="Times New Roman"/>
              </a:rPr>
              <a:t>p</a:t>
            </a:r>
            <a:r>
              <a:rPr sz="2100" i="1" spc="15" baseline="-25793" dirty="0">
                <a:latin typeface="Times New Roman"/>
                <a:cs typeface="Times New Roman"/>
              </a:rPr>
              <a:t>r</a:t>
            </a:r>
            <a:r>
              <a:rPr sz="2100" i="1" baseline="-25793" dirty="0">
                <a:latin typeface="Times New Roman"/>
                <a:cs typeface="Times New Roman"/>
              </a:rPr>
              <a:t> </a:t>
            </a:r>
            <a:r>
              <a:rPr sz="2450" spc="60" dirty="0">
                <a:latin typeface="Times New Roman"/>
                <a:cs typeface="Times New Roman"/>
              </a:rPr>
              <a:t>(</a:t>
            </a:r>
            <a:r>
              <a:rPr sz="2450" i="1" spc="35" dirty="0">
                <a:latin typeface="Times New Roman"/>
                <a:cs typeface="Times New Roman"/>
              </a:rPr>
              <a:t>r</a:t>
            </a:r>
            <a:r>
              <a:rPr sz="2100" i="1" spc="15" baseline="-25793" dirty="0">
                <a:latin typeface="Times New Roman"/>
                <a:cs typeface="Times New Roman"/>
              </a:rPr>
              <a:t>j</a:t>
            </a:r>
            <a:r>
              <a:rPr sz="2100" i="1" spc="-37" baseline="-25793" dirty="0">
                <a:latin typeface="Times New Roman"/>
                <a:cs typeface="Times New Roman"/>
              </a:rPr>
              <a:t> </a:t>
            </a:r>
            <a:r>
              <a:rPr sz="2450" spc="10" dirty="0">
                <a:latin typeface="Times New Roman"/>
                <a:cs typeface="Times New Roman"/>
              </a:rPr>
              <a:t>)</a:t>
            </a:r>
            <a:r>
              <a:rPr sz="2450" spc="-55" dirty="0">
                <a:latin typeface="Times New Roman"/>
                <a:cs typeface="Times New Roman"/>
              </a:rPr>
              <a:t> </a:t>
            </a:r>
            <a:r>
              <a:rPr sz="2450" spc="20" dirty="0">
                <a:latin typeface="Symbol"/>
                <a:cs typeface="Symbol"/>
              </a:rPr>
              <a:t></a:t>
            </a:r>
            <a:r>
              <a:rPr sz="2450" spc="-110" dirty="0">
                <a:latin typeface="Times New Roman"/>
                <a:cs typeface="Times New Roman"/>
              </a:rPr>
              <a:t> </a:t>
            </a:r>
            <a:r>
              <a:rPr sz="2450" spc="15" dirty="0">
                <a:latin typeface="Times New Roman"/>
                <a:cs typeface="Times New Roman"/>
              </a:rPr>
              <a:t>7</a:t>
            </a:r>
            <a:r>
              <a:rPr sz="2450" spc="-355" dirty="0">
                <a:latin typeface="Times New Roman"/>
                <a:cs typeface="Times New Roman"/>
              </a:rPr>
              <a:t> </a:t>
            </a:r>
            <a:r>
              <a:rPr sz="2450" spc="20" dirty="0">
                <a:latin typeface="Symbol"/>
                <a:cs typeface="Symbol"/>
              </a:rPr>
              <a:t></a:t>
            </a:r>
            <a:r>
              <a:rPr sz="2450" spc="-340" dirty="0">
                <a:latin typeface="Times New Roman"/>
                <a:cs typeface="Times New Roman"/>
              </a:rPr>
              <a:t> </a:t>
            </a:r>
            <a:r>
              <a:rPr sz="2450" dirty="0">
                <a:latin typeface="Times New Roman"/>
                <a:cs typeface="Times New Roman"/>
              </a:rPr>
              <a:t>0</a:t>
            </a:r>
            <a:r>
              <a:rPr sz="2450" spc="-5" dirty="0">
                <a:latin typeface="Times New Roman"/>
                <a:cs typeface="Times New Roman"/>
              </a:rPr>
              <a:t>.</a:t>
            </a:r>
            <a:r>
              <a:rPr sz="2450" dirty="0">
                <a:latin typeface="Times New Roman"/>
                <a:cs typeface="Times New Roman"/>
              </a:rPr>
              <a:t>1</a:t>
            </a:r>
            <a:r>
              <a:rPr sz="2450" spc="15" dirty="0">
                <a:latin typeface="Times New Roman"/>
                <a:cs typeface="Times New Roman"/>
              </a:rPr>
              <a:t>9</a:t>
            </a:r>
            <a:r>
              <a:rPr sz="2450" spc="-90" dirty="0">
                <a:latin typeface="Times New Roman"/>
                <a:cs typeface="Times New Roman"/>
              </a:rPr>
              <a:t> </a:t>
            </a:r>
            <a:r>
              <a:rPr sz="2450" spc="20" dirty="0">
                <a:latin typeface="Symbol"/>
                <a:cs typeface="Symbol"/>
              </a:rPr>
              <a:t></a:t>
            </a:r>
            <a:r>
              <a:rPr sz="2450" spc="-335" dirty="0">
                <a:latin typeface="Times New Roman"/>
                <a:cs typeface="Times New Roman"/>
              </a:rPr>
              <a:t> </a:t>
            </a:r>
            <a:r>
              <a:rPr sz="2450" dirty="0">
                <a:latin typeface="Times New Roman"/>
                <a:cs typeface="Times New Roman"/>
              </a:rPr>
              <a:t>1</a:t>
            </a:r>
            <a:r>
              <a:rPr sz="2450" spc="-5" dirty="0">
                <a:latin typeface="Times New Roman"/>
                <a:cs typeface="Times New Roman"/>
              </a:rPr>
              <a:t>.</a:t>
            </a:r>
            <a:r>
              <a:rPr sz="2450" dirty="0">
                <a:latin typeface="Times New Roman"/>
                <a:cs typeface="Times New Roman"/>
              </a:rPr>
              <a:t>3</a:t>
            </a:r>
            <a:r>
              <a:rPr sz="2450" spc="15" dirty="0">
                <a:latin typeface="Times New Roman"/>
                <a:cs typeface="Times New Roman"/>
              </a:rPr>
              <a:t>3</a:t>
            </a:r>
            <a:endParaRPr sz="2450">
              <a:latin typeface="Times New Roman"/>
              <a:cs typeface="Times New Roman"/>
            </a:endParaRPr>
          </a:p>
          <a:p>
            <a:pPr marL="1749425">
              <a:lnSpc>
                <a:spcPct val="100000"/>
              </a:lnSpc>
              <a:spcBef>
                <a:spcPts val="200"/>
              </a:spcBef>
            </a:pPr>
            <a:r>
              <a:rPr sz="1400" i="1" spc="10" dirty="0">
                <a:latin typeface="Times New Roman"/>
                <a:cs typeface="Times New Roman"/>
              </a:rPr>
              <a:t>j</a:t>
            </a:r>
            <a:r>
              <a:rPr sz="1400" i="1" spc="-225" dirty="0">
                <a:latin typeface="Times New Roman"/>
                <a:cs typeface="Times New Roman"/>
              </a:rPr>
              <a:t> </a:t>
            </a:r>
            <a:r>
              <a:rPr sz="1400" spc="75" dirty="0">
                <a:latin typeface="Symbol"/>
                <a:cs typeface="Symbol"/>
              </a:rPr>
              <a:t></a:t>
            </a:r>
            <a:r>
              <a:rPr sz="1400" spc="15" dirty="0">
                <a:latin typeface="Times New Roman"/>
                <a:cs typeface="Times New Roman"/>
              </a:rPr>
              <a:t>0</a:t>
            </a:r>
            <a:endParaRPr sz="1400">
              <a:latin typeface="Times New Roman"/>
              <a:cs typeface="Times New Roman"/>
            </a:endParaRPr>
          </a:p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sz="2500" i="1" spc="-165" dirty="0">
                <a:latin typeface="Times New Roman"/>
                <a:cs typeface="Times New Roman"/>
              </a:rPr>
              <a:t>s</a:t>
            </a:r>
            <a:r>
              <a:rPr sz="2175" baseline="-24904" dirty="0">
                <a:latin typeface="Times New Roman"/>
                <a:cs typeface="Times New Roman"/>
              </a:rPr>
              <a:t>1 </a:t>
            </a:r>
            <a:r>
              <a:rPr sz="2175" spc="-37" baseline="-24904" dirty="0">
                <a:latin typeface="Times New Roman"/>
                <a:cs typeface="Times New Roman"/>
              </a:rPr>
              <a:t> </a:t>
            </a:r>
            <a:r>
              <a:rPr sz="2500" spc="15" dirty="0">
                <a:latin typeface="Symbol"/>
                <a:cs typeface="Symbol"/>
              </a:rPr>
              <a:t></a:t>
            </a:r>
            <a:r>
              <a:rPr sz="2500" spc="-220" dirty="0">
                <a:latin typeface="Times New Roman"/>
                <a:cs typeface="Times New Roman"/>
              </a:rPr>
              <a:t> </a:t>
            </a:r>
            <a:r>
              <a:rPr sz="2500" i="1" spc="15" dirty="0">
                <a:latin typeface="Times New Roman"/>
                <a:cs typeface="Times New Roman"/>
              </a:rPr>
              <a:t>T</a:t>
            </a:r>
            <a:r>
              <a:rPr sz="2500" i="1" spc="-315" dirty="0">
                <a:latin typeface="Times New Roman"/>
                <a:cs typeface="Times New Roman"/>
              </a:rPr>
              <a:t> </a:t>
            </a:r>
            <a:r>
              <a:rPr sz="2500" spc="55" dirty="0">
                <a:latin typeface="Times New Roman"/>
                <a:cs typeface="Times New Roman"/>
              </a:rPr>
              <a:t>(</a:t>
            </a:r>
            <a:r>
              <a:rPr sz="2500" i="1" spc="-395" dirty="0">
                <a:latin typeface="Times New Roman"/>
                <a:cs typeface="Times New Roman"/>
              </a:rPr>
              <a:t>r</a:t>
            </a:r>
            <a:r>
              <a:rPr sz="2175" baseline="-24904" dirty="0">
                <a:latin typeface="Times New Roman"/>
                <a:cs typeface="Times New Roman"/>
              </a:rPr>
              <a:t>1</a:t>
            </a:r>
            <a:r>
              <a:rPr sz="2175" spc="-307" baseline="-24904" dirty="0">
                <a:latin typeface="Times New Roman"/>
                <a:cs typeface="Times New Roman"/>
              </a:rPr>
              <a:t> </a:t>
            </a:r>
            <a:r>
              <a:rPr sz="2500" spc="5" dirty="0">
                <a:latin typeface="Times New Roman"/>
                <a:cs typeface="Times New Roman"/>
              </a:rPr>
              <a:t>)</a:t>
            </a:r>
            <a:r>
              <a:rPr sz="2500" spc="-70" dirty="0">
                <a:latin typeface="Times New Roman"/>
                <a:cs typeface="Times New Roman"/>
              </a:rPr>
              <a:t> </a:t>
            </a:r>
            <a:r>
              <a:rPr sz="2500" spc="15" dirty="0">
                <a:latin typeface="Symbol"/>
                <a:cs typeface="Symbol"/>
              </a:rPr>
              <a:t></a:t>
            </a:r>
            <a:r>
              <a:rPr sz="2500" spc="-100" dirty="0">
                <a:latin typeface="Times New Roman"/>
                <a:cs typeface="Times New Roman"/>
              </a:rPr>
              <a:t> </a:t>
            </a:r>
            <a:r>
              <a:rPr sz="2500" spc="50" dirty="0">
                <a:latin typeface="Times New Roman"/>
                <a:cs typeface="Times New Roman"/>
              </a:rPr>
              <a:t>7</a:t>
            </a:r>
            <a:r>
              <a:rPr sz="5625" spc="37" baseline="-8148" dirty="0">
                <a:latin typeface="Symbol"/>
                <a:cs typeface="Symbol"/>
              </a:rPr>
              <a:t></a:t>
            </a:r>
            <a:r>
              <a:rPr sz="5625" spc="-494" baseline="-8148" dirty="0">
                <a:latin typeface="Times New Roman"/>
                <a:cs typeface="Times New Roman"/>
              </a:rPr>
              <a:t> </a:t>
            </a:r>
            <a:r>
              <a:rPr sz="2500" i="1" spc="-10" dirty="0">
                <a:latin typeface="Times New Roman"/>
                <a:cs typeface="Times New Roman"/>
              </a:rPr>
              <a:t>p</a:t>
            </a:r>
            <a:r>
              <a:rPr sz="2175" i="1" baseline="-24904" dirty="0">
                <a:latin typeface="Times New Roman"/>
                <a:cs typeface="Times New Roman"/>
              </a:rPr>
              <a:t>r </a:t>
            </a:r>
            <a:r>
              <a:rPr sz="2500" spc="55" dirty="0">
                <a:latin typeface="Times New Roman"/>
                <a:cs typeface="Times New Roman"/>
              </a:rPr>
              <a:t>(</a:t>
            </a:r>
            <a:r>
              <a:rPr sz="2500" i="1" spc="35" dirty="0">
                <a:latin typeface="Times New Roman"/>
                <a:cs typeface="Times New Roman"/>
              </a:rPr>
              <a:t>r</a:t>
            </a:r>
            <a:r>
              <a:rPr sz="2175" i="1" baseline="-24904" dirty="0">
                <a:latin typeface="Times New Roman"/>
                <a:cs typeface="Times New Roman"/>
              </a:rPr>
              <a:t>j</a:t>
            </a:r>
            <a:r>
              <a:rPr sz="2175" i="1" spc="-30" baseline="-24904" dirty="0">
                <a:latin typeface="Times New Roman"/>
                <a:cs typeface="Times New Roman"/>
              </a:rPr>
              <a:t> </a:t>
            </a:r>
            <a:r>
              <a:rPr sz="2500" spc="5" dirty="0">
                <a:latin typeface="Times New Roman"/>
                <a:cs typeface="Times New Roman"/>
              </a:rPr>
              <a:t>)</a:t>
            </a:r>
            <a:r>
              <a:rPr sz="2500" spc="-65" dirty="0">
                <a:latin typeface="Times New Roman"/>
                <a:cs typeface="Times New Roman"/>
              </a:rPr>
              <a:t> </a:t>
            </a:r>
            <a:r>
              <a:rPr sz="2500" spc="15" dirty="0">
                <a:latin typeface="Symbol"/>
                <a:cs typeface="Symbol"/>
              </a:rPr>
              <a:t></a:t>
            </a:r>
            <a:r>
              <a:rPr sz="2500" spc="-105" dirty="0">
                <a:latin typeface="Times New Roman"/>
                <a:cs typeface="Times New Roman"/>
              </a:rPr>
              <a:t> </a:t>
            </a:r>
            <a:r>
              <a:rPr sz="2500" spc="10" dirty="0">
                <a:latin typeface="Times New Roman"/>
                <a:cs typeface="Times New Roman"/>
              </a:rPr>
              <a:t>7</a:t>
            </a:r>
            <a:r>
              <a:rPr sz="2500" spc="-375" dirty="0">
                <a:latin typeface="Times New Roman"/>
                <a:cs typeface="Times New Roman"/>
              </a:rPr>
              <a:t> </a:t>
            </a:r>
            <a:r>
              <a:rPr sz="2500" spc="300" dirty="0">
                <a:latin typeface="Symbol"/>
                <a:cs typeface="Symbol"/>
              </a:rPr>
              <a:t></a:t>
            </a:r>
            <a:r>
              <a:rPr sz="2500" spc="15" dirty="0">
                <a:latin typeface="Times New Roman"/>
                <a:cs typeface="Times New Roman"/>
              </a:rPr>
              <a:t>(</a:t>
            </a:r>
            <a:r>
              <a:rPr sz="2500" spc="-10" dirty="0">
                <a:latin typeface="Times New Roman"/>
                <a:cs typeface="Times New Roman"/>
              </a:rPr>
              <a:t>0.1</a:t>
            </a:r>
            <a:r>
              <a:rPr sz="2500" spc="10" dirty="0">
                <a:latin typeface="Times New Roman"/>
                <a:cs typeface="Times New Roman"/>
              </a:rPr>
              <a:t>9</a:t>
            </a:r>
            <a:r>
              <a:rPr sz="2500" spc="-250" dirty="0">
                <a:latin typeface="Times New Roman"/>
                <a:cs typeface="Times New Roman"/>
              </a:rPr>
              <a:t> </a:t>
            </a:r>
            <a:r>
              <a:rPr sz="2500" spc="15" dirty="0">
                <a:latin typeface="Symbol"/>
                <a:cs typeface="Symbol"/>
              </a:rPr>
              <a:t></a:t>
            </a:r>
            <a:r>
              <a:rPr sz="2500" spc="-229" dirty="0">
                <a:latin typeface="Times New Roman"/>
                <a:cs typeface="Times New Roman"/>
              </a:rPr>
              <a:t> </a:t>
            </a:r>
            <a:r>
              <a:rPr sz="2500" spc="-10" dirty="0">
                <a:latin typeface="Times New Roman"/>
                <a:cs typeface="Times New Roman"/>
              </a:rPr>
              <a:t>0.2</a:t>
            </a:r>
            <a:r>
              <a:rPr sz="2500" spc="-50" dirty="0">
                <a:latin typeface="Times New Roman"/>
                <a:cs typeface="Times New Roman"/>
              </a:rPr>
              <a:t>5</a:t>
            </a:r>
            <a:r>
              <a:rPr sz="2500" spc="5" dirty="0">
                <a:latin typeface="Times New Roman"/>
                <a:cs typeface="Times New Roman"/>
              </a:rPr>
              <a:t>)</a:t>
            </a:r>
            <a:r>
              <a:rPr sz="2500" spc="-65" dirty="0">
                <a:latin typeface="Times New Roman"/>
                <a:cs typeface="Times New Roman"/>
              </a:rPr>
              <a:t> </a:t>
            </a:r>
            <a:r>
              <a:rPr sz="2500" spc="15" dirty="0">
                <a:latin typeface="Symbol"/>
                <a:cs typeface="Symbol"/>
              </a:rPr>
              <a:t></a:t>
            </a:r>
            <a:r>
              <a:rPr sz="2500" spc="-145" dirty="0">
                <a:latin typeface="Times New Roman"/>
                <a:cs typeface="Times New Roman"/>
              </a:rPr>
              <a:t> </a:t>
            </a:r>
            <a:r>
              <a:rPr sz="2500" spc="-10" dirty="0">
                <a:latin typeface="Times New Roman"/>
                <a:cs typeface="Times New Roman"/>
              </a:rPr>
              <a:t>3.0</a:t>
            </a:r>
            <a:r>
              <a:rPr sz="2500" spc="10" dirty="0">
                <a:latin typeface="Times New Roman"/>
                <a:cs typeface="Times New Roman"/>
              </a:rPr>
              <a:t>8</a:t>
            </a:r>
            <a:endParaRPr sz="25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986941" y="3369176"/>
            <a:ext cx="751205" cy="138938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9050">
              <a:lnSpc>
                <a:spcPct val="100000"/>
              </a:lnSpc>
              <a:spcBef>
                <a:spcPts val="110"/>
              </a:spcBef>
            </a:pPr>
            <a:r>
              <a:rPr sz="3350" spc="170" dirty="0">
                <a:latin typeface="Symbol"/>
                <a:cs typeface="Symbol"/>
              </a:rPr>
              <a:t></a:t>
            </a:r>
            <a:r>
              <a:rPr sz="3350" spc="170" dirty="0">
                <a:latin typeface="Times New Roman"/>
                <a:cs typeface="Times New Roman"/>
              </a:rPr>
              <a:t>1</a:t>
            </a:r>
            <a:endParaRPr sz="33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620"/>
              </a:spcBef>
            </a:pPr>
            <a:r>
              <a:rPr sz="3400" spc="145" dirty="0">
                <a:latin typeface="Symbol"/>
                <a:cs typeface="Symbol"/>
              </a:rPr>
              <a:t></a:t>
            </a:r>
            <a:r>
              <a:rPr sz="3400" spc="-415" dirty="0">
                <a:latin typeface="Times New Roman"/>
                <a:cs typeface="Times New Roman"/>
              </a:rPr>
              <a:t> </a:t>
            </a:r>
            <a:r>
              <a:rPr sz="3400" spc="70" dirty="0">
                <a:latin typeface="Times New Roman"/>
                <a:cs typeface="Times New Roman"/>
              </a:rPr>
              <a:t>3</a:t>
            </a:r>
            <a:endParaRPr sz="34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960330" y="4815290"/>
            <a:ext cx="2105660" cy="1068070"/>
          </a:xfrm>
          <a:prstGeom prst="rect">
            <a:avLst/>
          </a:prstGeom>
        </p:spPr>
        <p:txBody>
          <a:bodyPr vert="horz" wrap="square" lIns="0" tIns="128905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1015"/>
              </a:spcBef>
              <a:tabLst>
                <a:tab pos="1496695" algn="l"/>
              </a:tabLst>
            </a:pPr>
            <a:r>
              <a:rPr sz="2650" i="1" spc="-50" dirty="0">
                <a:latin typeface="Times New Roman"/>
                <a:cs typeface="Times New Roman"/>
              </a:rPr>
              <a:t>s</a:t>
            </a:r>
            <a:r>
              <a:rPr sz="2325" spc="7" baseline="-25089" dirty="0">
                <a:latin typeface="Times New Roman"/>
                <a:cs typeface="Times New Roman"/>
              </a:rPr>
              <a:t>3</a:t>
            </a:r>
            <a:r>
              <a:rPr sz="2325" baseline="-25089" dirty="0">
                <a:latin typeface="Times New Roman"/>
                <a:cs typeface="Times New Roman"/>
              </a:rPr>
              <a:t> </a:t>
            </a:r>
            <a:r>
              <a:rPr sz="2325" spc="60" baseline="-25089" dirty="0">
                <a:latin typeface="Times New Roman"/>
                <a:cs typeface="Times New Roman"/>
              </a:rPr>
              <a:t> </a:t>
            </a:r>
            <a:r>
              <a:rPr sz="2650" spc="35" dirty="0">
                <a:latin typeface="Symbol"/>
                <a:cs typeface="Symbol"/>
              </a:rPr>
              <a:t></a:t>
            </a:r>
            <a:r>
              <a:rPr sz="2650" spc="-185" dirty="0">
                <a:latin typeface="Times New Roman"/>
                <a:cs typeface="Times New Roman"/>
              </a:rPr>
              <a:t> </a:t>
            </a:r>
            <a:r>
              <a:rPr sz="2650" spc="5" dirty="0">
                <a:latin typeface="Times New Roman"/>
                <a:cs typeface="Times New Roman"/>
              </a:rPr>
              <a:t>5</a:t>
            </a:r>
            <a:r>
              <a:rPr sz="2650" dirty="0">
                <a:latin typeface="Times New Roman"/>
                <a:cs typeface="Times New Roman"/>
              </a:rPr>
              <a:t>.</a:t>
            </a:r>
            <a:r>
              <a:rPr sz="2650" spc="5" dirty="0">
                <a:latin typeface="Times New Roman"/>
                <a:cs typeface="Times New Roman"/>
              </a:rPr>
              <a:t>6</a:t>
            </a:r>
            <a:r>
              <a:rPr sz="2650" spc="30" dirty="0">
                <a:latin typeface="Times New Roman"/>
                <a:cs typeface="Times New Roman"/>
              </a:rPr>
              <a:t>7</a:t>
            </a:r>
            <a:r>
              <a:rPr sz="2650" dirty="0">
                <a:latin typeface="Times New Roman"/>
                <a:cs typeface="Times New Roman"/>
              </a:rPr>
              <a:t>	</a:t>
            </a:r>
            <a:r>
              <a:rPr sz="2650" spc="60" dirty="0">
                <a:latin typeface="Symbol"/>
                <a:cs typeface="Symbol"/>
              </a:rPr>
              <a:t></a:t>
            </a:r>
            <a:r>
              <a:rPr sz="2650" spc="-215" dirty="0">
                <a:latin typeface="Times New Roman"/>
                <a:cs typeface="Times New Roman"/>
              </a:rPr>
              <a:t> </a:t>
            </a:r>
            <a:r>
              <a:rPr sz="2650" spc="30" dirty="0">
                <a:latin typeface="Times New Roman"/>
                <a:cs typeface="Times New Roman"/>
              </a:rPr>
              <a:t>6</a:t>
            </a:r>
            <a:endParaRPr sz="2650">
              <a:latin typeface="Times New Roman"/>
              <a:cs typeface="Times New Roman"/>
            </a:endParaRPr>
          </a:p>
          <a:p>
            <a:pPr marL="50800">
              <a:lnSpc>
                <a:spcPct val="100000"/>
              </a:lnSpc>
              <a:spcBef>
                <a:spcPts val="925"/>
              </a:spcBef>
              <a:tabLst>
                <a:tab pos="1495425" algn="l"/>
              </a:tabLst>
            </a:pPr>
            <a:r>
              <a:rPr sz="2650" i="1" spc="-50" dirty="0">
                <a:latin typeface="Times New Roman"/>
                <a:cs typeface="Times New Roman"/>
              </a:rPr>
              <a:t>s</a:t>
            </a:r>
            <a:r>
              <a:rPr sz="2325" spc="7" baseline="-25089" dirty="0">
                <a:latin typeface="Times New Roman"/>
                <a:cs typeface="Times New Roman"/>
              </a:rPr>
              <a:t>5</a:t>
            </a:r>
            <a:r>
              <a:rPr sz="2325" baseline="-25089" dirty="0">
                <a:latin typeface="Times New Roman"/>
                <a:cs typeface="Times New Roman"/>
              </a:rPr>
              <a:t> </a:t>
            </a:r>
            <a:r>
              <a:rPr sz="2325" spc="112" baseline="-25089" dirty="0">
                <a:latin typeface="Times New Roman"/>
                <a:cs typeface="Times New Roman"/>
              </a:rPr>
              <a:t> </a:t>
            </a:r>
            <a:r>
              <a:rPr sz="2650" spc="35" dirty="0">
                <a:latin typeface="Symbol"/>
                <a:cs typeface="Symbol"/>
              </a:rPr>
              <a:t></a:t>
            </a:r>
            <a:r>
              <a:rPr sz="2650" spc="-155" dirty="0">
                <a:latin typeface="Times New Roman"/>
                <a:cs typeface="Times New Roman"/>
              </a:rPr>
              <a:t> </a:t>
            </a:r>
            <a:r>
              <a:rPr sz="2650" spc="5" dirty="0">
                <a:latin typeface="Times New Roman"/>
                <a:cs typeface="Times New Roman"/>
              </a:rPr>
              <a:t>6</a:t>
            </a:r>
            <a:r>
              <a:rPr sz="2650" dirty="0">
                <a:latin typeface="Times New Roman"/>
                <a:cs typeface="Times New Roman"/>
              </a:rPr>
              <a:t>.</a:t>
            </a:r>
            <a:r>
              <a:rPr sz="2650" spc="5" dirty="0">
                <a:latin typeface="Times New Roman"/>
                <a:cs typeface="Times New Roman"/>
              </a:rPr>
              <a:t>6</a:t>
            </a:r>
            <a:r>
              <a:rPr sz="2650" spc="30" dirty="0">
                <a:latin typeface="Times New Roman"/>
                <a:cs typeface="Times New Roman"/>
              </a:rPr>
              <a:t>5</a:t>
            </a:r>
            <a:r>
              <a:rPr sz="2650" dirty="0">
                <a:latin typeface="Times New Roman"/>
                <a:cs typeface="Times New Roman"/>
              </a:rPr>
              <a:t>	</a:t>
            </a:r>
            <a:r>
              <a:rPr sz="2650" spc="60" dirty="0">
                <a:latin typeface="Symbol"/>
                <a:cs typeface="Symbol"/>
              </a:rPr>
              <a:t></a:t>
            </a:r>
            <a:r>
              <a:rPr sz="2650" spc="-220" dirty="0">
                <a:latin typeface="Times New Roman"/>
                <a:cs typeface="Times New Roman"/>
              </a:rPr>
              <a:t> </a:t>
            </a:r>
            <a:r>
              <a:rPr sz="2650" spc="30" dirty="0">
                <a:latin typeface="Times New Roman"/>
                <a:cs typeface="Times New Roman"/>
              </a:rPr>
              <a:t>7</a:t>
            </a:r>
            <a:endParaRPr sz="265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910748" y="4732504"/>
            <a:ext cx="2120265" cy="167195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573405">
              <a:lnSpc>
                <a:spcPts val="1660"/>
              </a:lnSpc>
              <a:spcBef>
                <a:spcPts val="90"/>
              </a:spcBef>
            </a:pPr>
            <a:r>
              <a:rPr sz="1450" i="1" dirty="0">
                <a:latin typeface="Times New Roman"/>
                <a:cs typeface="Times New Roman"/>
              </a:rPr>
              <a:t>j</a:t>
            </a:r>
            <a:r>
              <a:rPr sz="1450" i="1" spc="-235" dirty="0">
                <a:latin typeface="Times New Roman"/>
                <a:cs typeface="Times New Roman"/>
              </a:rPr>
              <a:t> </a:t>
            </a:r>
            <a:r>
              <a:rPr sz="1450" spc="60" dirty="0">
                <a:latin typeface="Symbol"/>
                <a:cs typeface="Symbol"/>
              </a:rPr>
              <a:t></a:t>
            </a:r>
            <a:r>
              <a:rPr sz="1450" dirty="0">
                <a:latin typeface="Times New Roman"/>
                <a:cs typeface="Times New Roman"/>
              </a:rPr>
              <a:t>0</a:t>
            </a:r>
            <a:endParaRPr sz="1450">
              <a:latin typeface="Times New Roman"/>
              <a:cs typeface="Times New Roman"/>
            </a:endParaRPr>
          </a:p>
          <a:p>
            <a:pPr marL="50800">
              <a:lnSpc>
                <a:spcPts val="3100"/>
              </a:lnSpc>
              <a:tabLst>
                <a:tab pos="1510030" algn="l"/>
              </a:tabLst>
            </a:pPr>
            <a:r>
              <a:rPr sz="2650" i="1" spc="-5" dirty="0">
                <a:latin typeface="Times New Roman"/>
                <a:cs typeface="Times New Roman"/>
              </a:rPr>
              <a:t>s</a:t>
            </a:r>
            <a:r>
              <a:rPr sz="2325" spc="7" baseline="-25089" dirty="0">
                <a:latin typeface="Times New Roman"/>
                <a:cs typeface="Times New Roman"/>
              </a:rPr>
              <a:t>2</a:t>
            </a:r>
            <a:r>
              <a:rPr sz="2325" baseline="-25089" dirty="0">
                <a:latin typeface="Times New Roman"/>
                <a:cs typeface="Times New Roman"/>
              </a:rPr>
              <a:t> </a:t>
            </a:r>
            <a:r>
              <a:rPr sz="2325" spc="142" baseline="-25089" dirty="0">
                <a:latin typeface="Times New Roman"/>
                <a:cs typeface="Times New Roman"/>
              </a:rPr>
              <a:t> </a:t>
            </a:r>
            <a:r>
              <a:rPr sz="2650" spc="35" dirty="0">
                <a:latin typeface="Symbol"/>
                <a:cs typeface="Symbol"/>
              </a:rPr>
              <a:t></a:t>
            </a:r>
            <a:r>
              <a:rPr sz="2650" spc="-70" dirty="0">
                <a:latin typeface="Times New Roman"/>
                <a:cs typeface="Times New Roman"/>
              </a:rPr>
              <a:t> </a:t>
            </a:r>
            <a:r>
              <a:rPr sz="2650" spc="5" dirty="0">
                <a:latin typeface="Times New Roman"/>
                <a:cs typeface="Times New Roman"/>
              </a:rPr>
              <a:t>4</a:t>
            </a:r>
            <a:r>
              <a:rPr sz="2650" dirty="0">
                <a:latin typeface="Times New Roman"/>
                <a:cs typeface="Times New Roman"/>
              </a:rPr>
              <a:t>.</a:t>
            </a:r>
            <a:r>
              <a:rPr sz="2650" spc="5" dirty="0">
                <a:latin typeface="Times New Roman"/>
                <a:cs typeface="Times New Roman"/>
              </a:rPr>
              <a:t>5</a:t>
            </a:r>
            <a:r>
              <a:rPr sz="2650" spc="30" dirty="0">
                <a:latin typeface="Times New Roman"/>
                <a:cs typeface="Times New Roman"/>
              </a:rPr>
              <a:t>5</a:t>
            </a:r>
            <a:r>
              <a:rPr sz="2650" dirty="0">
                <a:latin typeface="Times New Roman"/>
                <a:cs typeface="Times New Roman"/>
              </a:rPr>
              <a:t>	</a:t>
            </a:r>
            <a:r>
              <a:rPr sz="2650" spc="60" dirty="0">
                <a:latin typeface="Symbol"/>
                <a:cs typeface="Symbol"/>
              </a:rPr>
              <a:t></a:t>
            </a:r>
            <a:r>
              <a:rPr sz="2650" spc="-220" dirty="0">
                <a:latin typeface="Times New Roman"/>
                <a:cs typeface="Times New Roman"/>
              </a:rPr>
              <a:t> </a:t>
            </a:r>
            <a:r>
              <a:rPr sz="2650" spc="30" dirty="0">
                <a:latin typeface="Times New Roman"/>
                <a:cs typeface="Times New Roman"/>
              </a:rPr>
              <a:t>5</a:t>
            </a:r>
            <a:endParaRPr sz="2650">
              <a:latin typeface="Times New Roman"/>
              <a:cs typeface="Times New Roman"/>
            </a:endParaRPr>
          </a:p>
          <a:p>
            <a:pPr marL="50800">
              <a:lnSpc>
                <a:spcPct val="100000"/>
              </a:lnSpc>
              <a:spcBef>
                <a:spcPts val="925"/>
              </a:spcBef>
              <a:tabLst>
                <a:tab pos="1499870" algn="l"/>
              </a:tabLst>
            </a:pPr>
            <a:r>
              <a:rPr sz="2650" i="1" spc="-5" dirty="0">
                <a:latin typeface="Times New Roman"/>
                <a:cs typeface="Times New Roman"/>
              </a:rPr>
              <a:t>s</a:t>
            </a:r>
            <a:r>
              <a:rPr sz="2325" spc="7" baseline="-25089" dirty="0">
                <a:latin typeface="Times New Roman"/>
                <a:cs typeface="Times New Roman"/>
              </a:rPr>
              <a:t>4</a:t>
            </a:r>
            <a:r>
              <a:rPr sz="2325" baseline="-25089" dirty="0">
                <a:latin typeface="Times New Roman"/>
                <a:cs typeface="Times New Roman"/>
              </a:rPr>
              <a:t> </a:t>
            </a:r>
            <a:r>
              <a:rPr sz="2325" spc="142" baseline="-25089" dirty="0">
                <a:latin typeface="Times New Roman"/>
                <a:cs typeface="Times New Roman"/>
              </a:rPr>
              <a:t> </a:t>
            </a:r>
            <a:r>
              <a:rPr sz="2650" spc="35" dirty="0">
                <a:latin typeface="Symbol"/>
                <a:cs typeface="Symbol"/>
              </a:rPr>
              <a:t></a:t>
            </a:r>
            <a:r>
              <a:rPr sz="2650" spc="-110" dirty="0">
                <a:latin typeface="Times New Roman"/>
                <a:cs typeface="Times New Roman"/>
              </a:rPr>
              <a:t> </a:t>
            </a:r>
            <a:r>
              <a:rPr sz="2650" spc="5" dirty="0">
                <a:latin typeface="Times New Roman"/>
                <a:cs typeface="Times New Roman"/>
              </a:rPr>
              <a:t>6</a:t>
            </a:r>
            <a:r>
              <a:rPr sz="2650" dirty="0">
                <a:latin typeface="Times New Roman"/>
                <a:cs typeface="Times New Roman"/>
              </a:rPr>
              <a:t>.</a:t>
            </a:r>
            <a:r>
              <a:rPr sz="2650" spc="5" dirty="0">
                <a:latin typeface="Times New Roman"/>
                <a:cs typeface="Times New Roman"/>
              </a:rPr>
              <a:t>2</a:t>
            </a:r>
            <a:r>
              <a:rPr sz="2650" spc="30" dirty="0">
                <a:latin typeface="Times New Roman"/>
                <a:cs typeface="Times New Roman"/>
              </a:rPr>
              <a:t>3</a:t>
            </a:r>
            <a:r>
              <a:rPr sz="2650" dirty="0">
                <a:latin typeface="Times New Roman"/>
                <a:cs typeface="Times New Roman"/>
              </a:rPr>
              <a:t>	</a:t>
            </a:r>
            <a:r>
              <a:rPr sz="2650" spc="60" dirty="0">
                <a:latin typeface="Symbol"/>
                <a:cs typeface="Symbol"/>
              </a:rPr>
              <a:t></a:t>
            </a:r>
            <a:r>
              <a:rPr sz="2650" spc="-180" dirty="0">
                <a:latin typeface="Times New Roman"/>
                <a:cs typeface="Times New Roman"/>
              </a:rPr>
              <a:t> </a:t>
            </a:r>
            <a:r>
              <a:rPr sz="2650" spc="30" dirty="0">
                <a:latin typeface="Times New Roman"/>
                <a:cs typeface="Times New Roman"/>
              </a:rPr>
              <a:t>6</a:t>
            </a:r>
            <a:endParaRPr sz="2650">
              <a:latin typeface="Times New Roman"/>
              <a:cs typeface="Times New Roman"/>
            </a:endParaRPr>
          </a:p>
          <a:p>
            <a:pPr marL="50800">
              <a:lnSpc>
                <a:spcPct val="100000"/>
              </a:lnSpc>
              <a:spcBef>
                <a:spcPts val="919"/>
              </a:spcBef>
              <a:tabLst>
                <a:tab pos="1507490" algn="l"/>
              </a:tabLst>
            </a:pPr>
            <a:r>
              <a:rPr sz="2650" i="1" spc="-25" dirty="0">
                <a:latin typeface="Times New Roman"/>
                <a:cs typeface="Times New Roman"/>
              </a:rPr>
              <a:t>s</a:t>
            </a:r>
            <a:r>
              <a:rPr sz="2325" spc="7" baseline="-25089" dirty="0">
                <a:latin typeface="Times New Roman"/>
                <a:cs typeface="Times New Roman"/>
              </a:rPr>
              <a:t>6</a:t>
            </a:r>
            <a:r>
              <a:rPr sz="2325" baseline="-25089" dirty="0">
                <a:latin typeface="Times New Roman"/>
                <a:cs typeface="Times New Roman"/>
              </a:rPr>
              <a:t> </a:t>
            </a:r>
            <a:r>
              <a:rPr sz="2325" spc="142" baseline="-25089" dirty="0">
                <a:latin typeface="Times New Roman"/>
                <a:cs typeface="Times New Roman"/>
              </a:rPr>
              <a:t> </a:t>
            </a:r>
            <a:r>
              <a:rPr sz="2650" spc="35" dirty="0">
                <a:latin typeface="Symbol"/>
                <a:cs typeface="Symbol"/>
              </a:rPr>
              <a:t></a:t>
            </a:r>
            <a:r>
              <a:rPr sz="2650" spc="-110" dirty="0">
                <a:latin typeface="Times New Roman"/>
                <a:cs typeface="Times New Roman"/>
              </a:rPr>
              <a:t> </a:t>
            </a:r>
            <a:r>
              <a:rPr sz="2650" spc="5" dirty="0">
                <a:latin typeface="Times New Roman"/>
                <a:cs typeface="Times New Roman"/>
              </a:rPr>
              <a:t>6</a:t>
            </a:r>
            <a:r>
              <a:rPr sz="2650" dirty="0">
                <a:latin typeface="Times New Roman"/>
                <a:cs typeface="Times New Roman"/>
              </a:rPr>
              <a:t>.</a:t>
            </a:r>
            <a:r>
              <a:rPr sz="2650" spc="5" dirty="0">
                <a:latin typeface="Times New Roman"/>
                <a:cs typeface="Times New Roman"/>
              </a:rPr>
              <a:t>8</a:t>
            </a:r>
            <a:r>
              <a:rPr sz="2650" spc="30" dirty="0">
                <a:latin typeface="Times New Roman"/>
                <a:cs typeface="Times New Roman"/>
              </a:rPr>
              <a:t>6</a:t>
            </a:r>
            <a:r>
              <a:rPr sz="2650" dirty="0">
                <a:latin typeface="Times New Roman"/>
                <a:cs typeface="Times New Roman"/>
              </a:rPr>
              <a:t>	</a:t>
            </a:r>
            <a:r>
              <a:rPr sz="2650" spc="60" dirty="0">
                <a:latin typeface="Symbol"/>
                <a:cs typeface="Symbol"/>
              </a:rPr>
              <a:t></a:t>
            </a:r>
            <a:r>
              <a:rPr sz="2650" spc="-180" dirty="0">
                <a:latin typeface="Times New Roman"/>
                <a:cs typeface="Times New Roman"/>
              </a:rPr>
              <a:t> </a:t>
            </a:r>
            <a:r>
              <a:rPr sz="2650" spc="30" dirty="0">
                <a:latin typeface="Times New Roman"/>
                <a:cs typeface="Times New Roman"/>
              </a:rPr>
              <a:t>7</a:t>
            </a:r>
            <a:endParaRPr sz="265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986553" y="5969041"/>
            <a:ext cx="2020570" cy="4349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  <a:tabLst>
                <a:tab pos="1412875" algn="l"/>
              </a:tabLst>
            </a:pPr>
            <a:r>
              <a:rPr sz="2650" i="1" spc="-25" dirty="0">
                <a:latin typeface="Times New Roman"/>
                <a:cs typeface="Times New Roman"/>
              </a:rPr>
              <a:t>s</a:t>
            </a:r>
            <a:r>
              <a:rPr sz="2325" spc="7" baseline="-25089" dirty="0">
                <a:latin typeface="Times New Roman"/>
                <a:cs typeface="Times New Roman"/>
              </a:rPr>
              <a:t>7</a:t>
            </a:r>
            <a:r>
              <a:rPr sz="2325" baseline="-25089" dirty="0">
                <a:latin typeface="Times New Roman"/>
                <a:cs typeface="Times New Roman"/>
              </a:rPr>
              <a:t> </a:t>
            </a:r>
            <a:r>
              <a:rPr sz="2325" spc="179" baseline="-25089" dirty="0">
                <a:latin typeface="Times New Roman"/>
                <a:cs typeface="Times New Roman"/>
              </a:rPr>
              <a:t> </a:t>
            </a:r>
            <a:r>
              <a:rPr sz="2650" spc="35" dirty="0">
                <a:latin typeface="Symbol"/>
                <a:cs typeface="Symbol"/>
              </a:rPr>
              <a:t></a:t>
            </a:r>
            <a:r>
              <a:rPr sz="2650" spc="-150" dirty="0">
                <a:latin typeface="Times New Roman"/>
                <a:cs typeface="Times New Roman"/>
              </a:rPr>
              <a:t> </a:t>
            </a:r>
            <a:r>
              <a:rPr sz="2650" spc="5" dirty="0">
                <a:latin typeface="Times New Roman"/>
                <a:cs typeface="Times New Roman"/>
              </a:rPr>
              <a:t>7</a:t>
            </a:r>
            <a:r>
              <a:rPr sz="2650" dirty="0">
                <a:latin typeface="Times New Roman"/>
                <a:cs typeface="Times New Roman"/>
              </a:rPr>
              <a:t>.</a:t>
            </a:r>
            <a:r>
              <a:rPr sz="2650" spc="5" dirty="0">
                <a:latin typeface="Times New Roman"/>
                <a:cs typeface="Times New Roman"/>
              </a:rPr>
              <a:t>0</a:t>
            </a:r>
            <a:r>
              <a:rPr sz="2650" spc="30" dirty="0">
                <a:latin typeface="Times New Roman"/>
                <a:cs typeface="Times New Roman"/>
              </a:rPr>
              <a:t>0</a:t>
            </a:r>
            <a:r>
              <a:rPr sz="2650" dirty="0">
                <a:latin typeface="Times New Roman"/>
                <a:cs typeface="Times New Roman"/>
              </a:rPr>
              <a:t>	</a:t>
            </a:r>
            <a:r>
              <a:rPr sz="2650" spc="60" dirty="0">
                <a:latin typeface="Symbol"/>
                <a:cs typeface="Symbol"/>
              </a:rPr>
              <a:t></a:t>
            </a:r>
            <a:r>
              <a:rPr sz="2650" spc="-220" dirty="0">
                <a:latin typeface="Times New Roman"/>
                <a:cs typeface="Times New Roman"/>
              </a:rPr>
              <a:t> </a:t>
            </a:r>
            <a:r>
              <a:rPr sz="2650" spc="30" dirty="0">
                <a:latin typeface="Times New Roman"/>
                <a:cs typeface="Times New Roman"/>
              </a:rPr>
              <a:t>7</a:t>
            </a:r>
            <a:endParaRPr sz="265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6700" y="0"/>
            <a:ext cx="5436870" cy="98221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5940" y="80264"/>
            <a:ext cx="48660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u="heavy" dirty="0">
                <a:uFill>
                  <a:solidFill>
                    <a:srgbClr val="993300"/>
                  </a:solidFill>
                </a:uFill>
              </a:rPr>
              <a:t>Introduction</a:t>
            </a:r>
            <a:r>
              <a:rPr sz="3600" u="heavy" spc="-60" dirty="0">
                <a:uFill>
                  <a:solidFill>
                    <a:srgbClr val="993300"/>
                  </a:solidFill>
                </a:uFill>
              </a:rPr>
              <a:t> </a:t>
            </a:r>
            <a:r>
              <a:rPr sz="3600" u="heavy" dirty="0">
                <a:uFill>
                  <a:solidFill>
                    <a:srgbClr val="993300"/>
                  </a:solidFill>
                </a:uFill>
              </a:rPr>
              <a:t>to</a:t>
            </a:r>
            <a:r>
              <a:rPr sz="3600" u="heavy" spc="-25" dirty="0">
                <a:uFill>
                  <a:solidFill>
                    <a:srgbClr val="993300"/>
                  </a:solidFill>
                </a:uFill>
              </a:rPr>
              <a:t> </a:t>
            </a:r>
            <a:r>
              <a:rPr sz="3600" u="heavy" spc="-10" dirty="0">
                <a:uFill>
                  <a:solidFill>
                    <a:srgbClr val="993300"/>
                  </a:solidFill>
                </a:uFill>
              </a:rPr>
              <a:t>Histogram</a:t>
            </a:r>
            <a:endParaRPr sz="3600"/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41019" y="586693"/>
            <a:ext cx="4888230" cy="69388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304800" y="1524013"/>
            <a:ext cx="8623300" cy="4800600"/>
            <a:chOff x="304800" y="1524013"/>
            <a:chExt cx="8623300" cy="4800600"/>
          </a:xfrm>
        </p:grpSpPr>
        <p:sp>
          <p:nvSpPr>
            <p:cNvPr id="6" name="object 6"/>
            <p:cNvSpPr/>
            <p:nvPr/>
          </p:nvSpPr>
          <p:spPr>
            <a:xfrm>
              <a:off x="304800" y="1524013"/>
              <a:ext cx="8623300" cy="4800600"/>
            </a:xfrm>
            <a:custGeom>
              <a:avLst/>
              <a:gdLst/>
              <a:ahLst/>
              <a:cxnLst/>
              <a:rect l="l" t="t" r="r" b="b"/>
              <a:pathLst>
                <a:path w="8623300" h="4800600">
                  <a:moveTo>
                    <a:pt x="8622981" y="0"/>
                  </a:moveTo>
                  <a:lnTo>
                    <a:pt x="0" y="0"/>
                  </a:lnTo>
                  <a:lnTo>
                    <a:pt x="0" y="4800586"/>
                  </a:lnTo>
                  <a:lnTo>
                    <a:pt x="8622981" y="4800586"/>
                  </a:lnTo>
                  <a:lnTo>
                    <a:pt x="862298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12536" y="1596306"/>
              <a:ext cx="1096574" cy="282991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535355" y="2067039"/>
              <a:ext cx="278765" cy="300355"/>
            </a:xfrm>
            <a:custGeom>
              <a:avLst/>
              <a:gdLst/>
              <a:ahLst/>
              <a:cxnLst/>
              <a:rect l="l" t="t" r="r" b="b"/>
              <a:pathLst>
                <a:path w="278765" h="300355">
                  <a:moveTo>
                    <a:pt x="212458" y="15240"/>
                  </a:moveTo>
                  <a:lnTo>
                    <a:pt x="209600" y="10541"/>
                  </a:lnTo>
                  <a:lnTo>
                    <a:pt x="205955" y="7620"/>
                  </a:lnTo>
                  <a:lnTo>
                    <a:pt x="200075" y="2921"/>
                  </a:lnTo>
                  <a:lnTo>
                    <a:pt x="193408" y="0"/>
                  </a:lnTo>
                  <a:lnTo>
                    <a:pt x="185788" y="0"/>
                  </a:lnTo>
                  <a:lnTo>
                    <a:pt x="148272" y="16332"/>
                  </a:lnTo>
                  <a:lnTo>
                    <a:pt x="122047" y="49733"/>
                  </a:lnTo>
                  <a:lnTo>
                    <a:pt x="112420" y="68580"/>
                  </a:lnTo>
                  <a:lnTo>
                    <a:pt x="108610" y="75311"/>
                  </a:lnTo>
                  <a:lnTo>
                    <a:pt x="105752" y="78105"/>
                  </a:lnTo>
                  <a:lnTo>
                    <a:pt x="102895" y="81915"/>
                  </a:lnTo>
                  <a:lnTo>
                    <a:pt x="100037" y="84836"/>
                  </a:lnTo>
                  <a:lnTo>
                    <a:pt x="96227" y="85725"/>
                  </a:lnTo>
                  <a:lnTo>
                    <a:pt x="92417" y="86741"/>
                  </a:lnTo>
                  <a:lnTo>
                    <a:pt x="86702" y="87630"/>
                  </a:lnTo>
                  <a:lnTo>
                    <a:pt x="78130" y="87630"/>
                  </a:lnTo>
                  <a:lnTo>
                    <a:pt x="75272" y="98183"/>
                  </a:lnTo>
                  <a:lnTo>
                    <a:pt x="103847" y="98183"/>
                  </a:lnTo>
                  <a:lnTo>
                    <a:pt x="75272" y="206781"/>
                  </a:lnTo>
                  <a:lnTo>
                    <a:pt x="70789" y="223977"/>
                  </a:lnTo>
                  <a:lnTo>
                    <a:pt x="67297" y="237058"/>
                  </a:lnTo>
                  <a:lnTo>
                    <a:pt x="64681" y="246202"/>
                  </a:lnTo>
                  <a:lnTo>
                    <a:pt x="62890" y="251612"/>
                  </a:lnTo>
                  <a:lnTo>
                    <a:pt x="60579" y="259499"/>
                  </a:lnTo>
                  <a:lnTo>
                    <a:pt x="58000" y="266141"/>
                  </a:lnTo>
                  <a:lnTo>
                    <a:pt x="55245" y="271703"/>
                  </a:lnTo>
                  <a:lnTo>
                    <a:pt x="52400" y="276377"/>
                  </a:lnTo>
                  <a:lnTo>
                    <a:pt x="47637" y="282092"/>
                  </a:lnTo>
                  <a:lnTo>
                    <a:pt x="43827" y="286791"/>
                  </a:lnTo>
                  <a:lnTo>
                    <a:pt x="38112" y="289712"/>
                  </a:lnTo>
                  <a:lnTo>
                    <a:pt x="33350" y="292506"/>
                  </a:lnTo>
                  <a:lnTo>
                    <a:pt x="28587" y="293522"/>
                  </a:lnTo>
                  <a:lnTo>
                    <a:pt x="20015" y="293522"/>
                  </a:lnTo>
                  <a:lnTo>
                    <a:pt x="19062" y="292506"/>
                  </a:lnTo>
                  <a:lnTo>
                    <a:pt x="18110" y="291617"/>
                  </a:lnTo>
                  <a:lnTo>
                    <a:pt x="18110" y="289712"/>
                  </a:lnTo>
                  <a:lnTo>
                    <a:pt x="19062" y="288696"/>
                  </a:lnTo>
                  <a:lnTo>
                    <a:pt x="22872" y="284886"/>
                  </a:lnTo>
                  <a:lnTo>
                    <a:pt x="23825" y="282981"/>
                  </a:lnTo>
                  <a:lnTo>
                    <a:pt x="23825" y="278282"/>
                  </a:lnTo>
                  <a:lnTo>
                    <a:pt x="22872" y="276377"/>
                  </a:lnTo>
                  <a:lnTo>
                    <a:pt x="19062" y="272567"/>
                  </a:lnTo>
                  <a:lnTo>
                    <a:pt x="17157" y="271551"/>
                  </a:lnTo>
                  <a:lnTo>
                    <a:pt x="9525" y="271551"/>
                  </a:lnTo>
                  <a:lnTo>
                    <a:pt x="6667" y="272567"/>
                  </a:lnTo>
                  <a:lnTo>
                    <a:pt x="3810" y="275361"/>
                  </a:lnTo>
                  <a:lnTo>
                    <a:pt x="952" y="278282"/>
                  </a:lnTo>
                  <a:lnTo>
                    <a:pt x="0" y="281076"/>
                  </a:lnTo>
                  <a:lnTo>
                    <a:pt x="0" y="288696"/>
                  </a:lnTo>
                  <a:lnTo>
                    <a:pt x="952" y="291617"/>
                  </a:lnTo>
                  <a:lnTo>
                    <a:pt x="4762" y="294411"/>
                  </a:lnTo>
                  <a:lnTo>
                    <a:pt x="9525" y="298234"/>
                  </a:lnTo>
                  <a:lnTo>
                    <a:pt x="14287" y="300139"/>
                  </a:lnTo>
                  <a:lnTo>
                    <a:pt x="20967" y="300139"/>
                  </a:lnTo>
                  <a:lnTo>
                    <a:pt x="28651" y="299580"/>
                  </a:lnTo>
                  <a:lnTo>
                    <a:pt x="36080" y="297789"/>
                  </a:lnTo>
                  <a:lnTo>
                    <a:pt x="43332" y="294563"/>
                  </a:lnTo>
                  <a:lnTo>
                    <a:pt x="44856" y="293522"/>
                  </a:lnTo>
                  <a:lnTo>
                    <a:pt x="50495" y="289712"/>
                  </a:lnTo>
                  <a:lnTo>
                    <a:pt x="78498" y="256730"/>
                  </a:lnTo>
                  <a:lnTo>
                    <a:pt x="98958" y="209765"/>
                  </a:lnTo>
                  <a:lnTo>
                    <a:pt x="110515" y="168668"/>
                  </a:lnTo>
                  <a:lnTo>
                    <a:pt x="128625" y="98183"/>
                  </a:lnTo>
                  <a:lnTo>
                    <a:pt x="152438" y="98183"/>
                  </a:lnTo>
                  <a:lnTo>
                    <a:pt x="155295" y="87630"/>
                  </a:lnTo>
                  <a:lnTo>
                    <a:pt x="131483" y="87630"/>
                  </a:lnTo>
                  <a:lnTo>
                    <a:pt x="136677" y="70319"/>
                  </a:lnTo>
                  <a:lnTo>
                    <a:pt x="151193" y="31813"/>
                  </a:lnTo>
                  <a:lnTo>
                    <a:pt x="178155" y="7620"/>
                  </a:lnTo>
                  <a:lnTo>
                    <a:pt x="189598" y="7620"/>
                  </a:lnTo>
                  <a:lnTo>
                    <a:pt x="190550" y="8636"/>
                  </a:lnTo>
                  <a:lnTo>
                    <a:pt x="191503" y="9525"/>
                  </a:lnTo>
                  <a:lnTo>
                    <a:pt x="192455" y="10541"/>
                  </a:lnTo>
                  <a:lnTo>
                    <a:pt x="192455" y="13335"/>
                  </a:lnTo>
                  <a:lnTo>
                    <a:pt x="191503" y="14351"/>
                  </a:lnTo>
                  <a:lnTo>
                    <a:pt x="190550" y="17145"/>
                  </a:lnTo>
                  <a:lnTo>
                    <a:pt x="188645" y="20066"/>
                  </a:lnTo>
                  <a:lnTo>
                    <a:pt x="187706" y="21958"/>
                  </a:lnTo>
                  <a:lnTo>
                    <a:pt x="187693" y="26670"/>
                  </a:lnTo>
                  <a:lnTo>
                    <a:pt x="193408" y="32385"/>
                  </a:lnTo>
                  <a:lnTo>
                    <a:pt x="196265" y="33401"/>
                  </a:lnTo>
                  <a:lnTo>
                    <a:pt x="202933" y="33401"/>
                  </a:lnTo>
                  <a:lnTo>
                    <a:pt x="206743" y="32385"/>
                  </a:lnTo>
                  <a:lnTo>
                    <a:pt x="208648" y="29591"/>
                  </a:lnTo>
                  <a:lnTo>
                    <a:pt x="211505" y="26670"/>
                  </a:lnTo>
                  <a:lnTo>
                    <a:pt x="212458" y="23876"/>
                  </a:lnTo>
                  <a:lnTo>
                    <a:pt x="212458" y="15240"/>
                  </a:lnTo>
                  <a:close/>
                </a:path>
                <a:path w="278765" h="300355">
                  <a:moveTo>
                    <a:pt x="275348" y="79121"/>
                  </a:moveTo>
                  <a:lnTo>
                    <a:pt x="274396" y="78105"/>
                  </a:lnTo>
                  <a:lnTo>
                    <a:pt x="273443" y="77216"/>
                  </a:lnTo>
                  <a:lnTo>
                    <a:pt x="272491" y="76200"/>
                  </a:lnTo>
                  <a:lnTo>
                    <a:pt x="270586" y="76200"/>
                  </a:lnTo>
                  <a:lnTo>
                    <a:pt x="268681" y="75311"/>
                  </a:lnTo>
                  <a:lnTo>
                    <a:pt x="255333" y="75311"/>
                  </a:lnTo>
                  <a:lnTo>
                    <a:pt x="253428" y="76200"/>
                  </a:lnTo>
                  <a:lnTo>
                    <a:pt x="251523" y="76200"/>
                  </a:lnTo>
                  <a:lnTo>
                    <a:pt x="250571" y="77216"/>
                  </a:lnTo>
                  <a:lnTo>
                    <a:pt x="249618" y="78105"/>
                  </a:lnTo>
                  <a:lnTo>
                    <a:pt x="248653" y="79121"/>
                  </a:lnTo>
                  <a:lnTo>
                    <a:pt x="248653" y="226847"/>
                  </a:lnTo>
                  <a:lnTo>
                    <a:pt x="249618" y="227736"/>
                  </a:lnTo>
                  <a:lnTo>
                    <a:pt x="250571" y="228752"/>
                  </a:lnTo>
                  <a:lnTo>
                    <a:pt x="251523" y="228752"/>
                  </a:lnTo>
                  <a:lnTo>
                    <a:pt x="252476" y="229641"/>
                  </a:lnTo>
                  <a:lnTo>
                    <a:pt x="255333" y="229641"/>
                  </a:lnTo>
                  <a:lnTo>
                    <a:pt x="257238" y="230657"/>
                  </a:lnTo>
                  <a:lnTo>
                    <a:pt x="266776" y="230657"/>
                  </a:lnTo>
                  <a:lnTo>
                    <a:pt x="268681" y="229641"/>
                  </a:lnTo>
                  <a:lnTo>
                    <a:pt x="271538" y="229641"/>
                  </a:lnTo>
                  <a:lnTo>
                    <a:pt x="272491" y="228752"/>
                  </a:lnTo>
                  <a:lnTo>
                    <a:pt x="273443" y="228752"/>
                  </a:lnTo>
                  <a:lnTo>
                    <a:pt x="274396" y="227736"/>
                  </a:lnTo>
                  <a:lnTo>
                    <a:pt x="275348" y="226847"/>
                  </a:lnTo>
                  <a:lnTo>
                    <a:pt x="275348" y="79121"/>
                  </a:lnTo>
                  <a:close/>
                </a:path>
                <a:path w="278765" h="300355">
                  <a:moveTo>
                    <a:pt x="278206" y="25781"/>
                  </a:moveTo>
                  <a:lnTo>
                    <a:pt x="277253" y="20955"/>
                  </a:lnTo>
                  <a:lnTo>
                    <a:pt x="275348" y="19050"/>
                  </a:lnTo>
                  <a:lnTo>
                    <a:pt x="272491" y="17145"/>
                  </a:lnTo>
                  <a:lnTo>
                    <a:pt x="268681" y="15240"/>
                  </a:lnTo>
                  <a:lnTo>
                    <a:pt x="255333" y="15240"/>
                  </a:lnTo>
                  <a:lnTo>
                    <a:pt x="251523" y="17145"/>
                  </a:lnTo>
                  <a:lnTo>
                    <a:pt x="248653" y="19050"/>
                  </a:lnTo>
                  <a:lnTo>
                    <a:pt x="246748" y="20955"/>
                  </a:lnTo>
                  <a:lnTo>
                    <a:pt x="245795" y="25781"/>
                  </a:lnTo>
                  <a:lnTo>
                    <a:pt x="245795" y="38100"/>
                  </a:lnTo>
                  <a:lnTo>
                    <a:pt x="246748" y="41910"/>
                  </a:lnTo>
                  <a:lnTo>
                    <a:pt x="248653" y="43815"/>
                  </a:lnTo>
                  <a:lnTo>
                    <a:pt x="251523" y="46736"/>
                  </a:lnTo>
                  <a:lnTo>
                    <a:pt x="255333" y="47625"/>
                  </a:lnTo>
                  <a:lnTo>
                    <a:pt x="267728" y="47625"/>
                  </a:lnTo>
                  <a:lnTo>
                    <a:pt x="272491" y="46736"/>
                  </a:lnTo>
                  <a:lnTo>
                    <a:pt x="274396" y="43815"/>
                  </a:lnTo>
                  <a:lnTo>
                    <a:pt x="277253" y="41910"/>
                  </a:lnTo>
                  <a:lnTo>
                    <a:pt x="278206" y="38100"/>
                  </a:lnTo>
                  <a:lnTo>
                    <a:pt x="278206" y="2578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47854" y="2140442"/>
              <a:ext cx="102900" cy="15915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53655" y="2140442"/>
              <a:ext cx="119094" cy="15915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88973" y="2085190"/>
              <a:ext cx="130524" cy="214402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450945" y="2204204"/>
              <a:ext cx="78740" cy="22225"/>
            </a:xfrm>
            <a:custGeom>
              <a:avLst/>
              <a:gdLst/>
              <a:ahLst/>
              <a:cxnLst/>
              <a:rect l="l" t="t" r="r" b="b"/>
              <a:pathLst>
                <a:path w="78740" h="22225">
                  <a:moveTo>
                    <a:pt x="75264" y="0"/>
                  </a:moveTo>
                  <a:lnTo>
                    <a:pt x="3810" y="0"/>
                  </a:lnTo>
                  <a:lnTo>
                    <a:pt x="1905" y="1016"/>
                  </a:lnTo>
                  <a:lnTo>
                    <a:pt x="952" y="1905"/>
                  </a:lnTo>
                  <a:lnTo>
                    <a:pt x="0" y="3810"/>
                  </a:lnTo>
                  <a:lnTo>
                    <a:pt x="0" y="18163"/>
                  </a:lnTo>
                  <a:lnTo>
                    <a:pt x="952" y="19052"/>
                  </a:lnTo>
                  <a:lnTo>
                    <a:pt x="1905" y="20957"/>
                  </a:lnTo>
                  <a:lnTo>
                    <a:pt x="3810" y="21973"/>
                  </a:lnTo>
                  <a:lnTo>
                    <a:pt x="74311" y="21973"/>
                  </a:lnTo>
                  <a:lnTo>
                    <a:pt x="76216" y="20957"/>
                  </a:lnTo>
                  <a:lnTo>
                    <a:pt x="77169" y="19052"/>
                  </a:lnTo>
                  <a:lnTo>
                    <a:pt x="78121" y="18163"/>
                  </a:lnTo>
                  <a:lnTo>
                    <a:pt x="78121" y="10542"/>
                  </a:lnTo>
                  <a:lnTo>
                    <a:pt x="78121" y="5715"/>
                  </a:lnTo>
                  <a:lnTo>
                    <a:pt x="77169" y="3810"/>
                  </a:lnTo>
                  <a:lnTo>
                    <a:pt x="77169" y="1905"/>
                  </a:lnTo>
                  <a:lnTo>
                    <a:pt x="76216" y="1016"/>
                  </a:lnTo>
                  <a:lnTo>
                    <a:pt x="75264" y="1016"/>
                  </a:lnTo>
                  <a:lnTo>
                    <a:pt x="7526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65276" y="2071854"/>
              <a:ext cx="133339" cy="227739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1735782" y="2082269"/>
              <a:ext cx="32384" cy="215900"/>
            </a:xfrm>
            <a:custGeom>
              <a:avLst/>
              <a:gdLst/>
              <a:ahLst/>
              <a:cxnLst/>
              <a:rect l="l" t="t" r="r" b="b"/>
              <a:pathLst>
                <a:path w="32385" h="215900">
                  <a:moveTo>
                    <a:pt x="22861" y="214402"/>
                  </a:moveTo>
                  <a:lnTo>
                    <a:pt x="9525" y="214402"/>
                  </a:lnTo>
                  <a:lnTo>
                    <a:pt x="11430" y="215418"/>
                  </a:lnTo>
                  <a:lnTo>
                    <a:pt x="20956" y="215418"/>
                  </a:lnTo>
                  <a:lnTo>
                    <a:pt x="22861" y="214402"/>
                  </a:lnTo>
                  <a:close/>
                </a:path>
                <a:path w="32385" h="215900">
                  <a:moveTo>
                    <a:pt x="26671" y="213513"/>
                  </a:moveTo>
                  <a:lnTo>
                    <a:pt x="5715" y="213513"/>
                  </a:lnTo>
                  <a:lnTo>
                    <a:pt x="6731" y="214402"/>
                  </a:lnTo>
                  <a:lnTo>
                    <a:pt x="25782" y="214402"/>
                  </a:lnTo>
                  <a:lnTo>
                    <a:pt x="26671" y="213513"/>
                  </a:lnTo>
                  <a:close/>
                </a:path>
                <a:path w="32385" h="215900">
                  <a:moveTo>
                    <a:pt x="26671" y="60967"/>
                  </a:moveTo>
                  <a:lnTo>
                    <a:pt x="5715" y="60967"/>
                  </a:lnTo>
                  <a:lnTo>
                    <a:pt x="4826" y="61983"/>
                  </a:lnTo>
                  <a:lnTo>
                    <a:pt x="3810" y="62872"/>
                  </a:lnTo>
                  <a:lnTo>
                    <a:pt x="2921" y="63888"/>
                  </a:lnTo>
                  <a:lnTo>
                    <a:pt x="2921" y="211608"/>
                  </a:lnTo>
                  <a:lnTo>
                    <a:pt x="4826" y="213513"/>
                  </a:lnTo>
                  <a:lnTo>
                    <a:pt x="27687" y="213513"/>
                  </a:lnTo>
                  <a:lnTo>
                    <a:pt x="28576" y="212497"/>
                  </a:lnTo>
                  <a:lnTo>
                    <a:pt x="29592" y="211608"/>
                  </a:lnTo>
                  <a:lnTo>
                    <a:pt x="29592" y="63888"/>
                  </a:lnTo>
                  <a:lnTo>
                    <a:pt x="26671" y="60967"/>
                  </a:lnTo>
                  <a:close/>
                </a:path>
                <a:path w="32385" h="215900">
                  <a:moveTo>
                    <a:pt x="22861" y="60078"/>
                  </a:moveTo>
                  <a:lnTo>
                    <a:pt x="9525" y="60078"/>
                  </a:lnTo>
                  <a:lnTo>
                    <a:pt x="7620" y="60967"/>
                  </a:lnTo>
                  <a:lnTo>
                    <a:pt x="24766" y="60967"/>
                  </a:lnTo>
                  <a:lnTo>
                    <a:pt x="22861" y="60078"/>
                  </a:lnTo>
                  <a:close/>
                </a:path>
                <a:path w="32385" h="215900">
                  <a:moveTo>
                    <a:pt x="22861" y="0"/>
                  </a:moveTo>
                  <a:lnTo>
                    <a:pt x="9525" y="0"/>
                  </a:lnTo>
                  <a:lnTo>
                    <a:pt x="5715" y="1905"/>
                  </a:lnTo>
                  <a:lnTo>
                    <a:pt x="2921" y="3810"/>
                  </a:lnTo>
                  <a:lnTo>
                    <a:pt x="1016" y="5715"/>
                  </a:lnTo>
                  <a:lnTo>
                    <a:pt x="0" y="10542"/>
                  </a:lnTo>
                  <a:lnTo>
                    <a:pt x="0" y="22862"/>
                  </a:lnTo>
                  <a:lnTo>
                    <a:pt x="1016" y="26673"/>
                  </a:lnTo>
                  <a:lnTo>
                    <a:pt x="2921" y="28578"/>
                  </a:lnTo>
                  <a:lnTo>
                    <a:pt x="5715" y="31499"/>
                  </a:lnTo>
                  <a:lnTo>
                    <a:pt x="9525" y="32389"/>
                  </a:lnTo>
                  <a:lnTo>
                    <a:pt x="21972" y="32389"/>
                  </a:lnTo>
                  <a:lnTo>
                    <a:pt x="26671" y="31499"/>
                  </a:lnTo>
                  <a:lnTo>
                    <a:pt x="28576" y="28578"/>
                  </a:lnTo>
                  <a:lnTo>
                    <a:pt x="31497" y="26673"/>
                  </a:lnTo>
                  <a:lnTo>
                    <a:pt x="32386" y="22862"/>
                  </a:lnTo>
                  <a:lnTo>
                    <a:pt x="32386" y="10542"/>
                  </a:lnTo>
                  <a:lnTo>
                    <a:pt x="31497" y="5715"/>
                  </a:lnTo>
                  <a:lnTo>
                    <a:pt x="28576" y="3810"/>
                  </a:lnTo>
                  <a:lnTo>
                    <a:pt x="26671" y="1905"/>
                  </a:lnTo>
                  <a:lnTo>
                    <a:pt x="2286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94840" y="2103227"/>
              <a:ext cx="95254" cy="196366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983572" y="2087096"/>
              <a:ext cx="149486" cy="210592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162651" y="2141331"/>
              <a:ext cx="141993" cy="142003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332205" y="2087096"/>
              <a:ext cx="149613" cy="210592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587615" y="2082269"/>
              <a:ext cx="779312" cy="272576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3743236" y="3344811"/>
              <a:ext cx="3872865" cy="2276475"/>
            </a:xfrm>
            <a:custGeom>
              <a:avLst/>
              <a:gdLst/>
              <a:ahLst/>
              <a:cxnLst/>
              <a:rect l="l" t="t" r="r" b="b"/>
              <a:pathLst>
                <a:path w="3872865" h="2276475">
                  <a:moveTo>
                    <a:pt x="3872814" y="2238108"/>
                  </a:moveTo>
                  <a:lnTo>
                    <a:pt x="3848062" y="2225725"/>
                  </a:lnTo>
                  <a:lnTo>
                    <a:pt x="3796614" y="2199995"/>
                  </a:lnTo>
                  <a:lnTo>
                    <a:pt x="3796614" y="2225725"/>
                  </a:lnTo>
                  <a:lnTo>
                    <a:pt x="50431" y="2225725"/>
                  </a:lnTo>
                  <a:lnTo>
                    <a:pt x="50431" y="76212"/>
                  </a:lnTo>
                  <a:lnTo>
                    <a:pt x="76212" y="76212"/>
                  </a:lnTo>
                  <a:lnTo>
                    <a:pt x="69545" y="62877"/>
                  </a:lnTo>
                  <a:lnTo>
                    <a:pt x="38112" y="0"/>
                  </a:lnTo>
                  <a:lnTo>
                    <a:pt x="0" y="76212"/>
                  </a:lnTo>
                  <a:lnTo>
                    <a:pt x="25666" y="76212"/>
                  </a:lnTo>
                  <a:lnTo>
                    <a:pt x="25666" y="2238108"/>
                  </a:lnTo>
                  <a:lnTo>
                    <a:pt x="38112" y="2238108"/>
                  </a:lnTo>
                  <a:lnTo>
                    <a:pt x="38112" y="2251443"/>
                  </a:lnTo>
                  <a:lnTo>
                    <a:pt x="3796614" y="2251443"/>
                  </a:lnTo>
                  <a:lnTo>
                    <a:pt x="3796614" y="2276221"/>
                  </a:lnTo>
                  <a:lnTo>
                    <a:pt x="3846144" y="2251443"/>
                  </a:lnTo>
                  <a:lnTo>
                    <a:pt x="3872814" y="223810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4152971" y="5480007"/>
              <a:ext cx="1807845" cy="111760"/>
            </a:xfrm>
            <a:custGeom>
              <a:avLst/>
              <a:gdLst/>
              <a:ahLst/>
              <a:cxnLst/>
              <a:rect l="l" t="t" r="r" b="b"/>
              <a:pathLst>
                <a:path w="1807845" h="111760">
                  <a:moveTo>
                    <a:pt x="0" y="4763"/>
                  </a:moveTo>
                  <a:lnTo>
                    <a:pt x="0" y="4763"/>
                  </a:lnTo>
                  <a:lnTo>
                    <a:pt x="0" y="102908"/>
                  </a:lnTo>
                </a:path>
                <a:path w="1807845" h="111760">
                  <a:moveTo>
                    <a:pt x="374415" y="12384"/>
                  </a:moveTo>
                  <a:lnTo>
                    <a:pt x="374415" y="12384"/>
                  </a:lnTo>
                  <a:lnTo>
                    <a:pt x="374415" y="111481"/>
                  </a:lnTo>
                </a:path>
                <a:path w="1807845" h="111760">
                  <a:moveTo>
                    <a:pt x="749719" y="9526"/>
                  </a:moveTo>
                  <a:lnTo>
                    <a:pt x="749719" y="9526"/>
                  </a:lnTo>
                  <a:lnTo>
                    <a:pt x="749719" y="107671"/>
                  </a:lnTo>
                </a:path>
                <a:path w="1807845" h="111760">
                  <a:moveTo>
                    <a:pt x="1105083" y="9526"/>
                  </a:moveTo>
                  <a:lnTo>
                    <a:pt x="1105083" y="9526"/>
                  </a:lnTo>
                  <a:lnTo>
                    <a:pt x="1105083" y="107671"/>
                  </a:lnTo>
                </a:path>
                <a:path w="1807845" h="111760">
                  <a:moveTo>
                    <a:pt x="1454732" y="2857"/>
                  </a:moveTo>
                  <a:lnTo>
                    <a:pt x="1454732" y="2857"/>
                  </a:lnTo>
                  <a:lnTo>
                    <a:pt x="1454732" y="101955"/>
                  </a:lnTo>
                </a:path>
                <a:path w="1807845" h="111760">
                  <a:moveTo>
                    <a:pt x="1807303" y="0"/>
                  </a:moveTo>
                  <a:lnTo>
                    <a:pt x="1807303" y="0"/>
                  </a:lnTo>
                  <a:lnTo>
                    <a:pt x="1807303" y="98145"/>
                  </a:lnTo>
                </a:path>
              </a:pathLst>
            </a:custGeom>
            <a:ln w="247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17750" y="5672475"/>
              <a:ext cx="132186" cy="198182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026522" y="5682953"/>
              <a:ext cx="121037" cy="197230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290138" y="5683906"/>
              <a:ext cx="111384" cy="193419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647407" y="5672475"/>
              <a:ext cx="120021" cy="195325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357120" y="5684859"/>
              <a:ext cx="138183" cy="193419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6312717" y="5487628"/>
              <a:ext cx="355600" cy="98425"/>
            </a:xfrm>
            <a:custGeom>
              <a:avLst/>
              <a:gdLst/>
              <a:ahLst/>
              <a:cxnLst/>
              <a:rect l="l" t="t" r="r" b="b"/>
              <a:pathLst>
                <a:path w="355600" h="98425">
                  <a:moveTo>
                    <a:pt x="0" y="0"/>
                  </a:moveTo>
                  <a:lnTo>
                    <a:pt x="0" y="0"/>
                  </a:lnTo>
                  <a:lnTo>
                    <a:pt x="0" y="98145"/>
                  </a:lnTo>
                </a:path>
                <a:path w="355600" h="98425">
                  <a:moveTo>
                    <a:pt x="355364" y="0"/>
                  </a:moveTo>
                  <a:lnTo>
                    <a:pt x="355364" y="0"/>
                  </a:lnTo>
                  <a:lnTo>
                    <a:pt x="355364" y="98145"/>
                  </a:lnTo>
                </a:path>
              </a:pathLst>
            </a:custGeom>
            <a:ln w="247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728741" y="5684859"/>
              <a:ext cx="121037" cy="195325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062371" y="5682953"/>
              <a:ext cx="125625" cy="197230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436675" y="5675332"/>
              <a:ext cx="124720" cy="193419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7705725" y="5310403"/>
              <a:ext cx="1016560" cy="259163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7703820" y="5658192"/>
              <a:ext cx="673735" cy="214629"/>
            </a:xfrm>
            <a:custGeom>
              <a:avLst/>
              <a:gdLst/>
              <a:ahLst/>
              <a:cxnLst/>
              <a:rect l="l" t="t" r="r" b="b"/>
              <a:pathLst>
                <a:path w="673734" h="214629">
                  <a:moveTo>
                    <a:pt x="78994" y="0"/>
                  </a:moveTo>
                  <a:lnTo>
                    <a:pt x="28575" y="8572"/>
                  </a:lnTo>
                  <a:lnTo>
                    <a:pt x="28575" y="13335"/>
                  </a:lnTo>
                  <a:lnTo>
                    <a:pt x="33274" y="13335"/>
                  </a:lnTo>
                  <a:lnTo>
                    <a:pt x="36195" y="12382"/>
                  </a:lnTo>
                  <a:lnTo>
                    <a:pt x="42799" y="12382"/>
                  </a:lnTo>
                  <a:lnTo>
                    <a:pt x="45720" y="13335"/>
                  </a:lnTo>
                  <a:lnTo>
                    <a:pt x="47625" y="15240"/>
                  </a:lnTo>
                  <a:lnTo>
                    <a:pt x="49530" y="16192"/>
                  </a:lnTo>
                  <a:lnTo>
                    <a:pt x="50419" y="18097"/>
                  </a:lnTo>
                  <a:lnTo>
                    <a:pt x="50419" y="22860"/>
                  </a:lnTo>
                  <a:lnTo>
                    <a:pt x="45720" y="40017"/>
                  </a:lnTo>
                  <a:lnTo>
                    <a:pt x="4699" y="180086"/>
                  </a:lnTo>
                  <a:lnTo>
                    <a:pt x="0" y="198183"/>
                  </a:lnTo>
                  <a:lnTo>
                    <a:pt x="0" y="204851"/>
                  </a:lnTo>
                  <a:lnTo>
                    <a:pt x="3810" y="210566"/>
                  </a:lnTo>
                  <a:lnTo>
                    <a:pt x="6604" y="213423"/>
                  </a:lnTo>
                  <a:lnTo>
                    <a:pt x="9525" y="214376"/>
                  </a:lnTo>
                  <a:lnTo>
                    <a:pt x="19050" y="214376"/>
                  </a:lnTo>
                  <a:lnTo>
                    <a:pt x="49174" y="190309"/>
                  </a:lnTo>
                  <a:lnTo>
                    <a:pt x="56134" y="181038"/>
                  </a:lnTo>
                  <a:lnTo>
                    <a:pt x="51435" y="176276"/>
                  </a:lnTo>
                  <a:lnTo>
                    <a:pt x="45720" y="184848"/>
                  </a:lnTo>
                  <a:lnTo>
                    <a:pt x="40894" y="191516"/>
                  </a:lnTo>
                  <a:lnTo>
                    <a:pt x="35179" y="195326"/>
                  </a:lnTo>
                  <a:lnTo>
                    <a:pt x="33274" y="197231"/>
                  </a:lnTo>
                  <a:lnTo>
                    <a:pt x="31369" y="198183"/>
                  </a:lnTo>
                  <a:lnTo>
                    <a:pt x="27559" y="198183"/>
                  </a:lnTo>
                  <a:lnTo>
                    <a:pt x="24765" y="195326"/>
                  </a:lnTo>
                  <a:lnTo>
                    <a:pt x="24765" y="190563"/>
                  </a:lnTo>
                  <a:lnTo>
                    <a:pt x="25654" y="184848"/>
                  </a:lnTo>
                  <a:lnTo>
                    <a:pt x="28575" y="176276"/>
                  </a:lnTo>
                  <a:lnTo>
                    <a:pt x="78994" y="0"/>
                  </a:lnTo>
                  <a:close/>
                </a:path>
                <a:path w="673734" h="214629">
                  <a:moveTo>
                    <a:pt x="203835" y="92417"/>
                  </a:moveTo>
                  <a:lnTo>
                    <a:pt x="183769" y="76225"/>
                  </a:lnTo>
                  <a:lnTo>
                    <a:pt x="182880" y="76225"/>
                  </a:lnTo>
                  <a:lnTo>
                    <a:pt x="182880" y="93370"/>
                  </a:lnTo>
                  <a:lnTo>
                    <a:pt x="182880" y="104813"/>
                  </a:lnTo>
                  <a:lnTo>
                    <a:pt x="154444" y="134645"/>
                  </a:lnTo>
                  <a:lnTo>
                    <a:pt x="110490" y="147675"/>
                  </a:lnTo>
                  <a:lnTo>
                    <a:pt x="114731" y="132867"/>
                  </a:lnTo>
                  <a:lnTo>
                    <a:pt x="135255" y="100037"/>
                  </a:lnTo>
                  <a:lnTo>
                    <a:pt x="167640" y="83845"/>
                  </a:lnTo>
                  <a:lnTo>
                    <a:pt x="172339" y="83845"/>
                  </a:lnTo>
                  <a:lnTo>
                    <a:pt x="176149" y="84797"/>
                  </a:lnTo>
                  <a:lnTo>
                    <a:pt x="179070" y="87655"/>
                  </a:lnTo>
                  <a:lnTo>
                    <a:pt x="182880" y="93370"/>
                  </a:lnTo>
                  <a:lnTo>
                    <a:pt x="182880" y="76225"/>
                  </a:lnTo>
                  <a:lnTo>
                    <a:pt x="173355" y="76225"/>
                  </a:lnTo>
                  <a:lnTo>
                    <a:pt x="162090" y="77101"/>
                  </a:lnTo>
                  <a:lnTo>
                    <a:pt x="120789" y="96558"/>
                  </a:lnTo>
                  <a:lnTo>
                    <a:pt x="96139" y="125768"/>
                  </a:lnTo>
                  <a:lnTo>
                    <a:pt x="82804" y="170561"/>
                  </a:lnTo>
                  <a:lnTo>
                    <a:pt x="83502" y="178803"/>
                  </a:lnTo>
                  <a:lnTo>
                    <a:pt x="107010" y="210921"/>
                  </a:lnTo>
                  <a:lnTo>
                    <a:pt x="125730" y="214376"/>
                  </a:lnTo>
                  <a:lnTo>
                    <a:pt x="142163" y="212217"/>
                  </a:lnTo>
                  <a:lnTo>
                    <a:pt x="158800" y="205689"/>
                  </a:lnTo>
                  <a:lnTo>
                    <a:pt x="168922" y="199136"/>
                  </a:lnTo>
                  <a:lnTo>
                    <a:pt x="175793" y="194678"/>
                  </a:lnTo>
                  <a:lnTo>
                    <a:pt x="193294" y="179133"/>
                  </a:lnTo>
                  <a:lnTo>
                    <a:pt x="190500" y="175323"/>
                  </a:lnTo>
                  <a:lnTo>
                    <a:pt x="181203" y="181914"/>
                  </a:lnTo>
                  <a:lnTo>
                    <a:pt x="173228" y="187350"/>
                  </a:lnTo>
                  <a:lnTo>
                    <a:pt x="166497" y="191528"/>
                  </a:lnTo>
                  <a:lnTo>
                    <a:pt x="160909" y="194373"/>
                  </a:lnTo>
                  <a:lnTo>
                    <a:pt x="154305" y="197231"/>
                  </a:lnTo>
                  <a:lnTo>
                    <a:pt x="147574" y="199136"/>
                  </a:lnTo>
                  <a:lnTo>
                    <a:pt x="131445" y="199136"/>
                  </a:lnTo>
                  <a:lnTo>
                    <a:pt x="123825" y="196278"/>
                  </a:lnTo>
                  <a:lnTo>
                    <a:pt x="111379" y="183896"/>
                  </a:lnTo>
                  <a:lnTo>
                    <a:pt x="108585" y="176276"/>
                  </a:lnTo>
                  <a:lnTo>
                    <a:pt x="108661" y="159664"/>
                  </a:lnTo>
                  <a:lnTo>
                    <a:pt x="109474" y="155295"/>
                  </a:lnTo>
                  <a:lnTo>
                    <a:pt x="123634" y="153149"/>
                  </a:lnTo>
                  <a:lnTo>
                    <a:pt x="136080" y="150901"/>
                  </a:lnTo>
                  <a:lnTo>
                    <a:pt x="146913" y="148475"/>
                  </a:lnTo>
                  <a:lnTo>
                    <a:pt x="149631" y="147675"/>
                  </a:lnTo>
                  <a:lnTo>
                    <a:pt x="156210" y="145770"/>
                  </a:lnTo>
                  <a:lnTo>
                    <a:pt x="194310" y="121958"/>
                  </a:lnTo>
                  <a:lnTo>
                    <a:pt x="203835" y="98132"/>
                  </a:lnTo>
                  <a:lnTo>
                    <a:pt x="203835" y="92417"/>
                  </a:lnTo>
                  <a:close/>
                </a:path>
                <a:path w="673734" h="214629">
                  <a:moveTo>
                    <a:pt x="342912" y="89560"/>
                  </a:moveTo>
                  <a:lnTo>
                    <a:pt x="341007" y="84797"/>
                  </a:lnTo>
                  <a:lnTo>
                    <a:pt x="334403" y="78130"/>
                  </a:lnTo>
                  <a:lnTo>
                    <a:pt x="330593" y="76225"/>
                  </a:lnTo>
                  <a:lnTo>
                    <a:pt x="322973" y="76225"/>
                  </a:lnTo>
                  <a:lnTo>
                    <a:pt x="320052" y="78130"/>
                  </a:lnTo>
                  <a:lnTo>
                    <a:pt x="315353" y="82892"/>
                  </a:lnTo>
                  <a:lnTo>
                    <a:pt x="314337" y="85750"/>
                  </a:lnTo>
                  <a:lnTo>
                    <a:pt x="314337" y="92417"/>
                  </a:lnTo>
                  <a:lnTo>
                    <a:pt x="316242" y="96227"/>
                  </a:lnTo>
                  <a:lnTo>
                    <a:pt x="321068" y="100037"/>
                  </a:lnTo>
                  <a:lnTo>
                    <a:pt x="325767" y="102895"/>
                  </a:lnTo>
                  <a:lnTo>
                    <a:pt x="327672" y="106718"/>
                  </a:lnTo>
                  <a:lnTo>
                    <a:pt x="327672" y="114338"/>
                  </a:lnTo>
                  <a:lnTo>
                    <a:pt x="325767" y="117195"/>
                  </a:lnTo>
                  <a:lnTo>
                    <a:pt x="324878" y="121005"/>
                  </a:lnTo>
                  <a:lnTo>
                    <a:pt x="297192" y="161975"/>
                  </a:lnTo>
                  <a:lnTo>
                    <a:pt x="274332" y="187706"/>
                  </a:lnTo>
                  <a:lnTo>
                    <a:pt x="272935" y="156972"/>
                  </a:lnTo>
                  <a:lnTo>
                    <a:pt x="271538" y="139103"/>
                  </a:lnTo>
                  <a:lnTo>
                    <a:pt x="264807" y="99085"/>
                  </a:lnTo>
                  <a:lnTo>
                    <a:pt x="257187" y="76225"/>
                  </a:lnTo>
                  <a:lnTo>
                    <a:pt x="214249" y="85750"/>
                  </a:lnTo>
                  <a:lnTo>
                    <a:pt x="215265" y="90512"/>
                  </a:lnTo>
                  <a:lnTo>
                    <a:pt x="219964" y="89560"/>
                  </a:lnTo>
                  <a:lnTo>
                    <a:pt x="232410" y="89560"/>
                  </a:lnTo>
                  <a:lnTo>
                    <a:pt x="247891" y="137922"/>
                  </a:lnTo>
                  <a:lnTo>
                    <a:pt x="253377" y="214376"/>
                  </a:lnTo>
                  <a:lnTo>
                    <a:pt x="259092" y="214376"/>
                  </a:lnTo>
                  <a:lnTo>
                    <a:pt x="291477" y="180086"/>
                  </a:lnTo>
                  <a:lnTo>
                    <a:pt x="319913" y="145376"/>
                  </a:lnTo>
                  <a:lnTo>
                    <a:pt x="342023" y="103860"/>
                  </a:lnTo>
                  <a:lnTo>
                    <a:pt x="342912" y="99085"/>
                  </a:lnTo>
                  <a:lnTo>
                    <a:pt x="342912" y="89560"/>
                  </a:lnTo>
                  <a:close/>
                </a:path>
                <a:path w="673734" h="214629">
                  <a:moveTo>
                    <a:pt x="474357" y="92417"/>
                  </a:moveTo>
                  <a:lnTo>
                    <a:pt x="471563" y="86702"/>
                  </a:lnTo>
                  <a:lnTo>
                    <a:pt x="467944" y="83845"/>
                  </a:lnTo>
                  <a:lnTo>
                    <a:pt x="466737" y="82892"/>
                  </a:lnTo>
                  <a:lnTo>
                    <a:pt x="461022" y="79082"/>
                  </a:lnTo>
                  <a:lnTo>
                    <a:pt x="453402" y="76225"/>
                  </a:lnTo>
                  <a:lnTo>
                    <a:pt x="452513" y="76225"/>
                  </a:lnTo>
                  <a:lnTo>
                    <a:pt x="452513" y="104813"/>
                  </a:lnTo>
                  <a:lnTo>
                    <a:pt x="449592" y="111480"/>
                  </a:lnTo>
                  <a:lnTo>
                    <a:pt x="416318" y="139103"/>
                  </a:lnTo>
                  <a:lnTo>
                    <a:pt x="380123" y="147675"/>
                  </a:lnTo>
                  <a:lnTo>
                    <a:pt x="384937" y="132867"/>
                  </a:lnTo>
                  <a:lnTo>
                    <a:pt x="405777" y="100037"/>
                  </a:lnTo>
                  <a:lnTo>
                    <a:pt x="437273" y="83845"/>
                  </a:lnTo>
                  <a:lnTo>
                    <a:pt x="441972" y="83845"/>
                  </a:lnTo>
                  <a:lnTo>
                    <a:pt x="452513" y="104813"/>
                  </a:lnTo>
                  <a:lnTo>
                    <a:pt x="452513" y="76225"/>
                  </a:lnTo>
                  <a:lnTo>
                    <a:pt x="442988" y="76225"/>
                  </a:lnTo>
                  <a:lnTo>
                    <a:pt x="432269" y="77101"/>
                  </a:lnTo>
                  <a:lnTo>
                    <a:pt x="390867" y="96558"/>
                  </a:lnTo>
                  <a:lnTo>
                    <a:pt x="360527" y="137185"/>
                  </a:lnTo>
                  <a:lnTo>
                    <a:pt x="352437" y="170561"/>
                  </a:lnTo>
                  <a:lnTo>
                    <a:pt x="353148" y="178803"/>
                  </a:lnTo>
                  <a:lnTo>
                    <a:pt x="377253" y="210921"/>
                  </a:lnTo>
                  <a:lnTo>
                    <a:pt x="396252" y="214376"/>
                  </a:lnTo>
                  <a:lnTo>
                    <a:pt x="412292" y="212217"/>
                  </a:lnTo>
                  <a:lnTo>
                    <a:pt x="428879" y="205689"/>
                  </a:lnTo>
                  <a:lnTo>
                    <a:pt x="438962" y="199136"/>
                  </a:lnTo>
                  <a:lnTo>
                    <a:pt x="445820" y="194678"/>
                  </a:lnTo>
                  <a:lnTo>
                    <a:pt x="462927" y="179133"/>
                  </a:lnTo>
                  <a:lnTo>
                    <a:pt x="460133" y="175323"/>
                  </a:lnTo>
                  <a:lnTo>
                    <a:pt x="451205" y="181914"/>
                  </a:lnTo>
                  <a:lnTo>
                    <a:pt x="443204" y="187350"/>
                  </a:lnTo>
                  <a:lnTo>
                    <a:pt x="436257" y="191528"/>
                  </a:lnTo>
                  <a:lnTo>
                    <a:pt x="424827" y="197231"/>
                  </a:lnTo>
                  <a:lnTo>
                    <a:pt x="417207" y="199136"/>
                  </a:lnTo>
                  <a:lnTo>
                    <a:pt x="401967" y="199136"/>
                  </a:lnTo>
                  <a:lnTo>
                    <a:pt x="394347" y="196278"/>
                  </a:lnTo>
                  <a:lnTo>
                    <a:pt x="387743" y="189611"/>
                  </a:lnTo>
                  <a:lnTo>
                    <a:pt x="381012" y="183896"/>
                  </a:lnTo>
                  <a:lnTo>
                    <a:pt x="378218" y="176276"/>
                  </a:lnTo>
                  <a:lnTo>
                    <a:pt x="378218" y="163880"/>
                  </a:lnTo>
                  <a:lnTo>
                    <a:pt x="379107" y="160070"/>
                  </a:lnTo>
                  <a:lnTo>
                    <a:pt x="379107" y="155295"/>
                  </a:lnTo>
                  <a:lnTo>
                    <a:pt x="393395" y="153149"/>
                  </a:lnTo>
                  <a:lnTo>
                    <a:pt x="406044" y="150901"/>
                  </a:lnTo>
                  <a:lnTo>
                    <a:pt x="416915" y="148475"/>
                  </a:lnTo>
                  <a:lnTo>
                    <a:pt x="419531" y="147675"/>
                  </a:lnTo>
                  <a:lnTo>
                    <a:pt x="425843" y="145770"/>
                  </a:lnTo>
                  <a:lnTo>
                    <a:pt x="463943" y="121958"/>
                  </a:lnTo>
                  <a:lnTo>
                    <a:pt x="474357" y="98132"/>
                  </a:lnTo>
                  <a:lnTo>
                    <a:pt x="474357" y="92417"/>
                  </a:lnTo>
                  <a:close/>
                </a:path>
                <a:path w="673734" h="214629">
                  <a:moveTo>
                    <a:pt x="568731" y="0"/>
                  </a:moveTo>
                  <a:lnTo>
                    <a:pt x="518185" y="8572"/>
                  </a:lnTo>
                  <a:lnTo>
                    <a:pt x="518185" y="13335"/>
                  </a:lnTo>
                  <a:lnTo>
                    <a:pt x="523011" y="13335"/>
                  </a:lnTo>
                  <a:lnTo>
                    <a:pt x="525805" y="12382"/>
                  </a:lnTo>
                  <a:lnTo>
                    <a:pt x="532536" y="12382"/>
                  </a:lnTo>
                  <a:lnTo>
                    <a:pt x="535330" y="13335"/>
                  </a:lnTo>
                  <a:lnTo>
                    <a:pt x="537235" y="15240"/>
                  </a:lnTo>
                  <a:lnTo>
                    <a:pt x="539140" y="16192"/>
                  </a:lnTo>
                  <a:lnTo>
                    <a:pt x="540156" y="18097"/>
                  </a:lnTo>
                  <a:lnTo>
                    <a:pt x="540156" y="22860"/>
                  </a:lnTo>
                  <a:lnTo>
                    <a:pt x="535330" y="40017"/>
                  </a:lnTo>
                  <a:lnTo>
                    <a:pt x="494436" y="180086"/>
                  </a:lnTo>
                  <a:lnTo>
                    <a:pt x="489597" y="198183"/>
                  </a:lnTo>
                  <a:lnTo>
                    <a:pt x="489597" y="204851"/>
                  </a:lnTo>
                  <a:lnTo>
                    <a:pt x="493420" y="210566"/>
                  </a:lnTo>
                  <a:lnTo>
                    <a:pt x="496341" y="213423"/>
                  </a:lnTo>
                  <a:lnTo>
                    <a:pt x="499135" y="214376"/>
                  </a:lnTo>
                  <a:lnTo>
                    <a:pt x="508660" y="214376"/>
                  </a:lnTo>
                  <a:lnTo>
                    <a:pt x="538886" y="190309"/>
                  </a:lnTo>
                  <a:lnTo>
                    <a:pt x="545871" y="181038"/>
                  </a:lnTo>
                  <a:lnTo>
                    <a:pt x="541045" y="176276"/>
                  </a:lnTo>
                  <a:lnTo>
                    <a:pt x="530631" y="191516"/>
                  </a:lnTo>
                  <a:lnTo>
                    <a:pt x="524916" y="195326"/>
                  </a:lnTo>
                  <a:lnTo>
                    <a:pt x="523011" y="197231"/>
                  </a:lnTo>
                  <a:lnTo>
                    <a:pt x="521106" y="198183"/>
                  </a:lnTo>
                  <a:lnTo>
                    <a:pt x="517296" y="198183"/>
                  </a:lnTo>
                  <a:lnTo>
                    <a:pt x="514375" y="195326"/>
                  </a:lnTo>
                  <a:lnTo>
                    <a:pt x="514375" y="190563"/>
                  </a:lnTo>
                  <a:lnTo>
                    <a:pt x="515391" y="184848"/>
                  </a:lnTo>
                  <a:lnTo>
                    <a:pt x="518185" y="176276"/>
                  </a:lnTo>
                  <a:lnTo>
                    <a:pt x="568731" y="0"/>
                  </a:lnTo>
                  <a:close/>
                </a:path>
                <a:path w="673734" h="214629">
                  <a:moveTo>
                    <a:pt x="673506" y="76225"/>
                  </a:moveTo>
                  <a:lnTo>
                    <a:pt x="667791" y="76225"/>
                  </a:lnTo>
                  <a:lnTo>
                    <a:pt x="664997" y="80987"/>
                  </a:lnTo>
                  <a:lnTo>
                    <a:pt x="661187" y="83845"/>
                  </a:lnTo>
                  <a:lnTo>
                    <a:pt x="655472" y="83845"/>
                  </a:lnTo>
                  <a:lnTo>
                    <a:pt x="651662" y="82892"/>
                  </a:lnTo>
                  <a:lnTo>
                    <a:pt x="646836" y="80987"/>
                  </a:lnTo>
                  <a:lnTo>
                    <a:pt x="641121" y="79082"/>
                  </a:lnTo>
                  <a:lnTo>
                    <a:pt x="638327" y="77177"/>
                  </a:lnTo>
                  <a:lnTo>
                    <a:pt x="634517" y="77177"/>
                  </a:lnTo>
                  <a:lnTo>
                    <a:pt x="631596" y="76225"/>
                  </a:lnTo>
                  <a:lnTo>
                    <a:pt x="627786" y="76225"/>
                  </a:lnTo>
                  <a:lnTo>
                    <a:pt x="620293" y="76923"/>
                  </a:lnTo>
                  <a:lnTo>
                    <a:pt x="591286" y="103720"/>
                  </a:lnTo>
                  <a:lnTo>
                    <a:pt x="590575" y="110528"/>
                  </a:lnTo>
                  <a:lnTo>
                    <a:pt x="590575" y="116243"/>
                  </a:lnTo>
                  <a:lnTo>
                    <a:pt x="594512" y="126720"/>
                  </a:lnTo>
                  <a:lnTo>
                    <a:pt x="600887" y="136486"/>
                  </a:lnTo>
                  <a:lnTo>
                    <a:pt x="605726" y="143065"/>
                  </a:lnTo>
                  <a:lnTo>
                    <a:pt x="622325" y="164236"/>
                  </a:lnTo>
                  <a:lnTo>
                    <a:pt x="626084" y="169710"/>
                  </a:lnTo>
                  <a:lnTo>
                    <a:pt x="628802" y="174371"/>
                  </a:lnTo>
                  <a:lnTo>
                    <a:pt x="630707" y="178181"/>
                  </a:lnTo>
                  <a:lnTo>
                    <a:pt x="631596" y="181991"/>
                  </a:lnTo>
                  <a:lnTo>
                    <a:pt x="631596" y="191516"/>
                  </a:lnTo>
                  <a:lnTo>
                    <a:pt x="629691" y="197231"/>
                  </a:lnTo>
                  <a:lnTo>
                    <a:pt x="624992" y="201041"/>
                  </a:lnTo>
                  <a:lnTo>
                    <a:pt x="620166" y="205803"/>
                  </a:lnTo>
                  <a:lnTo>
                    <a:pt x="614451" y="207708"/>
                  </a:lnTo>
                  <a:lnTo>
                    <a:pt x="597306" y="207708"/>
                  </a:lnTo>
                  <a:lnTo>
                    <a:pt x="574446" y="166738"/>
                  </a:lnTo>
                  <a:lnTo>
                    <a:pt x="568731" y="166738"/>
                  </a:lnTo>
                  <a:lnTo>
                    <a:pt x="560095" y="214376"/>
                  </a:lnTo>
                  <a:lnTo>
                    <a:pt x="565810" y="214376"/>
                  </a:lnTo>
                  <a:lnTo>
                    <a:pt x="567715" y="209613"/>
                  </a:lnTo>
                  <a:lnTo>
                    <a:pt x="570636" y="207708"/>
                  </a:lnTo>
                  <a:lnTo>
                    <a:pt x="580161" y="207708"/>
                  </a:lnTo>
                  <a:lnTo>
                    <a:pt x="582955" y="209613"/>
                  </a:lnTo>
                  <a:lnTo>
                    <a:pt x="592480" y="212471"/>
                  </a:lnTo>
                  <a:lnTo>
                    <a:pt x="600227" y="214376"/>
                  </a:lnTo>
                  <a:lnTo>
                    <a:pt x="607847" y="214376"/>
                  </a:lnTo>
                  <a:lnTo>
                    <a:pt x="645744" y="196088"/>
                  </a:lnTo>
                  <a:lnTo>
                    <a:pt x="652551" y="175323"/>
                  </a:lnTo>
                  <a:lnTo>
                    <a:pt x="652551" y="168656"/>
                  </a:lnTo>
                  <a:lnTo>
                    <a:pt x="631190" y="132930"/>
                  </a:lnTo>
                  <a:lnTo>
                    <a:pt x="617372" y="118148"/>
                  </a:lnTo>
                  <a:lnTo>
                    <a:pt x="612546" y="110528"/>
                  </a:lnTo>
                  <a:lnTo>
                    <a:pt x="610641" y="104813"/>
                  </a:lnTo>
                  <a:lnTo>
                    <a:pt x="610641" y="96227"/>
                  </a:lnTo>
                  <a:lnTo>
                    <a:pt x="612546" y="92417"/>
                  </a:lnTo>
                  <a:lnTo>
                    <a:pt x="616356" y="89560"/>
                  </a:lnTo>
                  <a:lnTo>
                    <a:pt x="620166" y="85750"/>
                  </a:lnTo>
                  <a:lnTo>
                    <a:pt x="624992" y="83845"/>
                  </a:lnTo>
                  <a:lnTo>
                    <a:pt x="638327" y="83845"/>
                  </a:lnTo>
                  <a:lnTo>
                    <a:pt x="658266" y="121958"/>
                  </a:lnTo>
                  <a:lnTo>
                    <a:pt x="663981" y="121958"/>
                  </a:lnTo>
                  <a:lnTo>
                    <a:pt x="673506" y="7622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3385978" y="2735004"/>
              <a:ext cx="177174" cy="199160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3585124" y="2658794"/>
              <a:ext cx="431568" cy="214275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3428779" y="3099920"/>
              <a:ext cx="1357699" cy="138193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907877" y="2978493"/>
              <a:ext cx="1464334" cy="1473384"/>
            </a:xfrm>
            <a:prstGeom prst="rect">
              <a:avLst/>
            </a:prstGeom>
          </p:spPr>
        </p:pic>
      </p:grpSp>
      <p:sp>
        <p:nvSpPr>
          <p:cNvPr id="37" name="object 37"/>
          <p:cNvSpPr txBox="1"/>
          <p:nvPr/>
        </p:nvSpPr>
        <p:spPr>
          <a:xfrm>
            <a:off x="5334000" y="2514600"/>
            <a:ext cx="2971800" cy="370840"/>
          </a:xfrm>
          <a:prstGeom prst="rect">
            <a:avLst/>
          </a:prstGeom>
          <a:solidFill>
            <a:srgbClr val="FFFFFF"/>
          </a:solidFill>
          <a:ln w="9144">
            <a:solidFill>
              <a:srgbClr val="CCCCCC"/>
            </a:solidFill>
          </a:ln>
        </p:spPr>
        <p:txBody>
          <a:bodyPr vert="horz" wrap="square" lIns="0" tIns="40005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315"/>
              </a:spcBef>
            </a:pPr>
            <a:r>
              <a:rPr sz="1800" b="1" dirty="0">
                <a:latin typeface="Arial"/>
                <a:cs typeface="Arial"/>
              </a:rPr>
              <a:t>Intensity</a:t>
            </a:r>
            <a:r>
              <a:rPr sz="1800" b="1" spc="-35" dirty="0">
                <a:latin typeface="Arial"/>
                <a:cs typeface="Arial"/>
              </a:rPr>
              <a:t> </a:t>
            </a:r>
            <a:r>
              <a:rPr sz="1800" b="1" spc="-10" dirty="0">
                <a:latin typeface="Arial"/>
                <a:cs typeface="Arial"/>
              </a:rPr>
              <a:t>level</a:t>
            </a:r>
            <a:r>
              <a:rPr sz="1800" b="1" spc="2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L</a:t>
            </a:r>
            <a:r>
              <a:rPr sz="1800" b="1" spc="-4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=</a:t>
            </a:r>
            <a:r>
              <a:rPr sz="1800" b="1" spc="-1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2</a:t>
            </a:r>
            <a:r>
              <a:rPr sz="1800" b="1" baseline="25462" dirty="0">
                <a:latin typeface="Arial"/>
                <a:cs typeface="Arial"/>
              </a:rPr>
              <a:t>3</a:t>
            </a:r>
            <a:r>
              <a:rPr sz="1800" b="1" spc="225" baseline="25462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=</a:t>
            </a:r>
            <a:r>
              <a:rPr sz="1800" b="1" spc="-5" dirty="0">
                <a:latin typeface="Arial"/>
                <a:cs typeface="Arial"/>
              </a:rPr>
              <a:t> 8</a:t>
            </a:r>
            <a:endParaRPr sz="1800"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1152550" y="4752213"/>
            <a:ext cx="9893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An</a:t>
            </a:r>
            <a:r>
              <a:rPr sz="1800" spc="-7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image</a:t>
            </a:r>
            <a:endParaRPr sz="1800">
              <a:latin typeface="Arial"/>
              <a:cs typeface="Arial"/>
            </a:endParaRPr>
          </a:p>
        </p:txBody>
      </p:sp>
      <p:graphicFrame>
        <p:nvGraphicFramePr>
          <p:cNvPr id="39" name="object 39"/>
          <p:cNvGraphicFramePr>
            <a:graphicFrameLocks noGrp="1"/>
          </p:cNvGraphicFramePr>
          <p:nvPr/>
        </p:nvGraphicFramePr>
        <p:xfrm>
          <a:off x="4451413" y="1509712"/>
          <a:ext cx="4450079" cy="609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562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62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62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562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562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5626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5626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5626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6096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0" name="object 40"/>
          <p:cNvSpPr txBox="1"/>
          <p:nvPr/>
        </p:nvSpPr>
        <p:spPr>
          <a:xfrm>
            <a:off x="4089653" y="1549653"/>
            <a:ext cx="2794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i="1" spc="-10" dirty="0">
                <a:solidFill>
                  <a:srgbClr val="790000"/>
                </a:solidFill>
                <a:latin typeface="Arial"/>
                <a:cs typeface="Arial"/>
              </a:rPr>
              <a:t>h</a:t>
            </a:r>
            <a:r>
              <a:rPr sz="2400" dirty="0">
                <a:solidFill>
                  <a:srgbClr val="790000"/>
                </a:solidFill>
                <a:latin typeface="Arial"/>
                <a:cs typeface="Arial"/>
              </a:rPr>
              <a:t>:</a:t>
            </a:r>
            <a:endParaRPr sz="2400">
              <a:latin typeface="Arial"/>
              <a:cs typeface="Arial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4648327" y="1092453"/>
            <a:ext cx="3964304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32765" algn="l"/>
                <a:tab pos="1126490" algn="l"/>
                <a:tab pos="1722120" algn="l"/>
                <a:tab pos="2167255" algn="l"/>
                <a:tab pos="2761615" algn="l"/>
                <a:tab pos="3282315" algn="l"/>
                <a:tab pos="3802379" algn="l"/>
              </a:tabLst>
            </a:pPr>
            <a:r>
              <a:rPr sz="2100" spc="-5" dirty="0">
                <a:solidFill>
                  <a:srgbClr val="790000"/>
                </a:solidFill>
                <a:latin typeface="Arial"/>
                <a:cs typeface="Arial"/>
              </a:rPr>
              <a:t>0	1	2	3	4	5	6	7</a:t>
            </a:r>
            <a:endParaRPr sz="2100">
              <a:latin typeface="Arial"/>
              <a:cs typeface="Arial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3432175" y="1092453"/>
            <a:ext cx="94551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i="1" dirty="0">
                <a:solidFill>
                  <a:srgbClr val="790000"/>
                </a:solidFill>
                <a:latin typeface="Arial"/>
                <a:cs typeface="Arial"/>
              </a:rPr>
              <a:t>Bin</a:t>
            </a:r>
            <a:r>
              <a:rPr sz="2000" i="1" spc="-80" dirty="0">
                <a:solidFill>
                  <a:srgbClr val="790000"/>
                </a:solidFill>
                <a:latin typeface="Arial"/>
                <a:cs typeface="Arial"/>
              </a:rPr>
              <a:t> </a:t>
            </a:r>
            <a:r>
              <a:rPr sz="2000" i="1" dirty="0">
                <a:solidFill>
                  <a:srgbClr val="790000"/>
                </a:solidFill>
                <a:latin typeface="Arial"/>
                <a:cs typeface="Arial"/>
              </a:rPr>
              <a:t>pos</a:t>
            </a:r>
            <a:r>
              <a:rPr sz="2000" dirty="0">
                <a:solidFill>
                  <a:srgbClr val="790000"/>
                </a:solidFill>
                <a:latin typeface="Arial"/>
                <a:cs typeface="Arial"/>
              </a:rPr>
              <a:t>: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04772" y="428244"/>
            <a:ext cx="5959602" cy="89687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844420" y="517906"/>
            <a:ext cx="545274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5" dirty="0"/>
              <a:t>Example:</a:t>
            </a:r>
            <a:r>
              <a:rPr sz="3200" spc="-10" dirty="0"/>
              <a:t> </a:t>
            </a:r>
            <a:r>
              <a:rPr sz="3200" spc="-5" dirty="0"/>
              <a:t>Histogram</a:t>
            </a:r>
            <a:r>
              <a:rPr sz="3200" spc="20" dirty="0"/>
              <a:t> </a:t>
            </a:r>
            <a:r>
              <a:rPr sz="3200" spc="-5" dirty="0"/>
              <a:t>Equalization</a:t>
            </a:r>
            <a:endParaRPr sz="3200"/>
          </a:p>
        </p:txBody>
      </p:sp>
      <p:grpSp>
        <p:nvGrpSpPr>
          <p:cNvPr id="4" name="object 4"/>
          <p:cNvGrpSpPr/>
          <p:nvPr/>
        </p:nvGrpSpPr>
        <p:grpSpPr>
          <a:xfrm>
            <a:off x="176784" y="1786127"/>
            <a:ext cx="8825230" cy="3329940"/>
            <a:chOff x="176784" y="1786127"/>
            <a:chExt cx="8825230" cy="332994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6784" y="1798341"/>
              <a:ext cx="8825123" cy="3317726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5820155" y="1786127"/>
              <a:ext cx="2903220" cy="2554605"/>
            </a:xfrm>
            <a:custGeom>
              <a:avLst/>
              <a:gdLst/>
              <a:ahLst/>
              <a:cxnLst/>
              <a:rect l="l" t="t" r="r" b="b"/>
              <a:pathLst>
                <a:path w="2903220" h="2554604">
                  <a:moveTo>
                    <a:pt x="2903220" y="0"/>
                  </a:moveTo>
                  <a:lnTo>
                    <a:pt x="0" y="0"/>
                  </a:lnTo>
                  <a:lnTo>
                    <a:pt x="0" y="2554224"/>
                  </a:lnTo>
                  <a:lnTo>
                    <a:pt x="2903220" y="2554224"/>
                  </a:lnTo>
                  <a:lnTo>
                    <a:pt x="290322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245110"/>
            <a:ext cx="118427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b="1" u="heavy" spc="-5" dirty="0">
                <a:uFill>
                  <a:solidFill>
                    <a:srgbClr val="993300"/>
                  </a:solidFill>
                </a:uFill>
                <a:latin typeface="Constantia"/>
                <a:cs typeface="Constantia"/>
              </a:rPr>
              <a:t>Note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83540" y="1401825"/>
            <a:ext cx="7984490" cy="44519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95"/>
              </a:spcBef>
              <a:buFont typeface="Wingdings"/>
              <a:buChar char=""/>
              <a:tabLst>
                <a:tab pos="355600" algn="l"/>
              </a:tabLst>
            </a:pPr>
            <a:r>
              <a:rPr sz="2200" spc="-5" dirty="0">
                <a:solidFill>
                  <a:srgbClr val="0000FF"/>
                </a:solidFill>
                <a:latin typeface="Constantia"/>
                <a:cs typeface="Constantia"/>
              </a:rPr>
              <a:t>Histogram</a:t>
            </a:r>
            <a:r>
              <a:rPr sz="2200" spc="-20" dirty="0">
                <a:solidFill>
                  <a:srgbClr val="0000FF"/>
                </a:solidFill>
                <a:latin typeface="Constantia"/>
                <a:cs typeface="Constantia"/>
              </a:rPr>
              <a:t> </a:t>
            </a:r>
            <a:r>
              <a:rPr sz="2200" spc="-5" dirty="0">
                <a:solidFill>
                  <a:srgbClr val="0000FF"/>
                </a:solidFill>
                <a:latin typeface="Constantia"/>
                <a:cs typeface="Constantia"/>
              </a:rPr>
              <a:t>equalization</a:t>
            </a:r>
            <a:r>
              <a:rPr sz="2200" spc="-30" dirty="0">
                <a:solidFill>
                  <a:srgbClr val="0000FF"/>
                </a:solidFill>
                <a:latin typeface="Constantia"/>
                <a:cs typeface="Constantia"/>
              </a:rPr>
              <a:t> </a:t>
            </a:r>
            <a:r>
              <a:rPr sz="2200" spc="-5" dirty="0">
                <a:solidFill>
                  <a:srgbClr val="0000FF"/>
                </a:solidFill>
                <a:latin typeface="Constantia"/>
                <a:cs typeface="Constantia"/>
              </a:rPr>
              <a:t>has</a:t>
            </a:r>
            <a:r>
              <a:rPr sz="2200" spc="-15" dirty="0">
                <a:solidFill>
                  <a:srgbClr val="0000FF"/>
                </a:solidFill>
                <a:latin typeface="Constantia"/>
                <a:cs typeface="Constantia"/>
              </a:rPr>
              <a:t> </a:t>
            </a:r>
            <a:r>
              <a:rPr sz="2200" spc="-5" dirty="0">
                <a:solidFill>
                  <a:srgbClr val="0000FF"/>
                </a:solidFill>
                <a:latin typeface="Constantia"/>
                <a:cs typeface="Constantia"/>
              </a:rPr>
              <a:t>a disadvantage:</a:t>
            </a:r>
            <a:endParaRPr sz="2200">
              <a:latin typeface="Constantia"/>
              <a:cs typeface="Constantia"/>
            </a:endParaRPr>
          </a:p>
          <a:p>
            <a:pPr marL="355600" indent="-342900">
              <a:lnSpc>
                <a:spcPct val="100000"/>
              </a:lnSpc>
              <a:spcBef>
                <a:spcPts val="1585"/>
              </a:spcBef>
              <a:buFont typeface="Wingdings"/>
              <a:buChar char=""/>
              <a:tabLst>
                <a:tab pos="355600" algn="l"/>
              </a:tabLst>
            </a:pPr>
            <a:r>
              <a:rPr sz="2200" spc="-5" dirty="0">
                <a:solidFill>
                  <a:srgbClr val="0000FF"/>
                </a:solidFill>
                <a:latin typeface="Constantia"/>
                <a:cs typeface="Constantia"/>
              </a:rPr>
              <a:t>It</a:t>
            </a:r>
            <a:r>
              <a:rPr sz="2200" dirty="0">
                <a:solidFill>
                  <a:srgbClr val="0000FF"/>
                </a:solidFill>
                <a:latin typeface="Constantia"/>
                <a:cs typeface="Constantia"/>
              </a:rPr>
              <a:t> </a:t>
            </a:r>
            <a:r>
              <a:rPr sz="2200" spc="-5" dirty="0">
                <a:solidFill>
                  <a:srgbClr val="0000FF"/>
                </a:solidFill>
                <a:latin typeface="Constantia"/>
                <a:cs typeface="Constantia"/>
              </a:rPr>
              <a:t>can</a:t>
            </a:r>
            <a:r>
              <a:rPr sz="2200" spc="-15" dirty="0">
                <a:solidFill>
                  <a:srgbClr val="0000FF"/>
                </a:solidFill>
                <a:latin typeface="Constantia"/>
                <a:cs typeface="Constantia"/>
              </a:rPr>
              <a:t> </a:t>
            </a:r>
            <a:r>
              <a:rPr sz="2200" spc="-5" dirty="0">
                <a:solidFill>
                  <a:srgbClr val="0000FF"/>
                </a:solidFill>
                <a:latin typeface="Constantia"/>
                <a:cs typeface="Constantia"/>
              </a:rPr>
              <a:t>generate</a:t>
            </a:r>
            <a:r>
              <a:rPr sz="2200" spc="-35" dirty="0">
                <a:solidFill>
                  <a:srgbClr val="0000FF"/>
                </a:solidFill>
                <a:latin typeface="Constantia"/>
                <a:cs typeface="Constantia"/>
              </a:rPr>
              <a:t> </a:t>
            </a:r>
            <a:r>
              <a:rPr sz="2200" spc="-5" dirty="0">
                <a:solidFill>
                  <a:srgbClr val="FF0000"/>
                </a:solidFill>
                <a:latin typeface="Constantia"/>
                <a:cs typeface="Constantia"/>
              </a:rPr>
              <a:t>only</a:t>
            </a:r>
            <a:r>
              <a:rPr sz="2200" dirty="0">
                <a:solidFill>
                  <a:srgbClr val="FF0000"/>
                </a:solidFill>
                <a:latin typeface="Constantia"/>
                <a:cs typeface="Constantia"/>
              </a:rPr>
              <a:t> </a:t>
            </a:r>
            <a:r>
              <a:rPr sz="2200" spc="-5" dirty="0">
                <a:solidFill>
                  <a:srgbClr val="FF0000"/>
                </a:solidFill>
                <a:latin typeface="Constantia"/>
                <a:cs typeface="Constantia"/>
              </a:rPr>
              <a:t>one</a:t>
            </a:r>
            <a:r>
              <a:rPr sz="2200" spc="-20" dirty="0">
                <a:solidFill>
                  <a:srgbClr val="FF0000"/>
                </a:solidFill>
                <a:latin typeface="Constantia"/>
                <a:cs typeface="Constantia"/>
              </a:rPr>
              <a:t> </a:t>
            </a:r>
            <a:r>
              <a:rPr sz="2200" spc="-5" dirty="0">
                <a:solidFill>
                  <a:srgbClr val="FF0000"/>
                </a:solidFill>
                <a:latin typeface="Constantia"/>
                <a:cs typeface="Constantia"/>
              </a:rPr>
              <a:t>type of</a:t>
            </a:r>
            <a:r>
              <a:rPr sz="2200" spc="-10" dirty="0">
                <a:solidFill>
                  <a:srgbClr val="FF0000"/>
                </a:solidFill>
                <a:latin typeface="Constantia"/>
                <a:cs typeface="Constantia"/>
              </a:rPr>
              <a:t> </a:t>
            </a:r>
            <a:r>
              <a:rPr sz="2200" spc="-5" dirty="0">
                <a:solidFill>
                  <a:srgbClr val="FF0000"/>
                </a:solidFill>
                <a:latin typeface="Constantia"/>
                <a:cs typeface="Constantia"/>
              </a:rPr>
              <a:t>output</a:t>
            </a:r>
            <a:r>
              <a:rPr sz="2200" spc="-25" dirty="0">
                <a:solidFill>
                  <a:srgbClr val="FF0000"/>
                </a:solidFill>
                <a:latin typeface="Constantia"/>
                <a:cs typeface="Constantia"/>
              </a:rPr>
              <a:t> </a:t>
            </a:r>
            <a:r>
              <a:rPr sz="2200" spc="-5" dirty="0">
                <a:solidFill>
                  <a:srgbClr val="0000FF"/>
                </a:solidFill>
                <a:latin typeface="Constantia"/>
                <a:cs typeface="Constantia"/>
              </a:rPr>
              <a:t>image.</a:t>
            </a:r>
            <a:endParaRPr sz="2200">
              <a:latin typeface="Constantia"/>
              <a:cs typeface="Constantia"/>
            </a:endParaRPr>
          </a:p>
          <a:p>
            <a:pPr marL="355600" marR="5080" indent="-342900">
              <a:lnSpc>
                <a:spcPct val="140000"/>
              </a:lnSpc>
              <a:spcBef>
                <a:spcPts val="530"/>
              </a:spcBef>
              <a:buFont typeface="Wingdings"/>
              <a:buChar char=""/>
              <a:tabLst>
                <a:tab pos="355600" algn="l"/>
              </a:tabLst>
            </a:pPr>
            <a:r>
              <a:rPr sz="2200" spc="-5" dirty="0">
                <a:solidFill>
                  <a:srgbClr val="0000FF"/>
                </a:solidFill>
                <a:latin typeface="Constantia"/>
                <a:cs typeface="Constantia"/>
              </a:rPr>
              <a:t>With</a:t>
            </a:r>
            <a:r>
              <a:rPr sz="2200" spc="-10" dirty="0">
                <a:solidFill>
                  <a:srgbClr val="0000FF"/>
                </a:solidFill>
                <a:latin typeface="Constantia"/>
                <a:cs typeface="Constantia"/>
              </a:rPr>
              <a:t> </a:t>
            </a:r>
            <a:r>
              <a:rPr sz="2200" b="1" spc="-5" dirty="0">
                <a:solidFill>
                  <a:srgbClr val="0000FF"/>
                </a:solidFill>
                <a:latin typeface="Constantia"/>
                <a:cs typeface="Constantia"/>
              </a:rPr>
              <a:t>histogram</a:t>
            </a:r>
            <a:r>
              <a:rPr sz="2200" b="1" spc="-10" dirty="0">
                <a:solidFill>
                  <a:srgbClr val="0000FF"/>
                </a:solidFill>
                <a:latin typeface="Constantia"/>
                <a:cs typeface="Constantia"/>
              </a:rPr>
              <a:t> </a:t>
            </a:r>
            <a:r>
              <a:rPr sz="2200" b="1" spc="-5" dirty="0">
                <a:solidFill>
                  <a:srgbClr val="0000FF"/>
                </a:solidFill>
                <a:latin typeface="Constantia"/>
                <a:cs typeface="Constantia"/>
              </a:rPr>
              <a:t>specification</a:t>
            </a:r>
            <a:r>
              <a:rPr sz="2200" b="1" spc="-10" dirty="0">
                <a:solidFill>
                  <a:srgbClr val="0000FF"/>
                </a:solidFill>
                <a:latin typeface="Constantia"/>
                <a:cs typeface="Constantia"/>
              </a:rPr>
              <a:t> </a:t>
            </a:r>
            <a:r>
              <a:rPr sz="2200" spc="-5" dirty="0">
                <a:solidFill>
                  <a:srgbClr val="0000FF"/>
                </a:solidFill>
                <a:latin typeface="Constantia"/>
                <a:cs typeface="Constantia"/>
              </a:rPr>
              <a:t>we</a:t>
            </a:r>
            <a:r>
              <a:rPr sz="2200" dirty="0">
                <a:solidFill>
                  <a:srgbClr val="0000FF"/>
                </a:solidFill>
                <a:latin typeface="Constantia"/>
                <a:cs typeface="Constantia"/>
              </a:rPr>
              <a:t> </a:t>
            </a:r>
            <a:r>
              <a:rPr sz="2200" spc="-10" dirty="0">
                <a:solidFill>
                  <a:srgbClr val="0000FF"/>
                </a:solidFill>
                <a:latin typeface="Constantia"/>
                <a:cs typeface="Constantia"/>
              </a:rPr>
              <a:t>can</a:t>
            </a:r>
            <a:r>
              <a:rPr sz="2200" spc="-5" dirty="0">
                <a:solidFill>
                  <a:srgbClr val="0000FF"/>
                </a:solidFill>
                <a:latin typeface="Constantia"/>
                <a:cs typeface="Constantia"/>
              </a:rPr>
              <a:t> specify </a:t>
            </a:r>
            <a:r>
              <a:rPr sz="2200" spc="-10" dirty="0">
                <a:solidFill>
                  <a:srgbClr val="0000FF"/>
                </a:solidFill>
                <a:latin typeface="Constantia"/>
                <a:cs typeface="Constantia"/>
              </a:rPr>
              <a:t>the </a:t>
            </a:r>
            <a:r>
              <a:rPr sz="2200" spc="-5" dirty="0">
                <a:solidFill>
                  <a:srgbClr val="0000FF"/>
                </a:solidFill>
                <a:latin typeface="Constantia"/>
                <a:cs typeface="Constantia"/>
              </a:rPr>
              <a:t>shape</a:t>
            </a:r>
            <a:r>
              <a:rPr sz="2200" dirty="0">
                <a:solidFill>
                  <a:srgbClr val="0000FF"/>
                </a:solidFill>
                <a:latin typeface="Constantia"/>
                <a:cs typeface="Constantia"/>
              </a:rPr>
              <a:t> </a:t>
            </a:r>
            <a:r>
              <a:rPr sz="2200" spc="-5" dirty="0">
                <a:solidFill>
                  <a:srgbClr val="0000FF"/>
                </a:solidFill>
                <a:latin typeface="Constantia"/>
                <a:cs typeface="Constantia"/>
              </a:rPr>
              <a:t>of </a:t>
            </a:r>
            <a:r>
              <a:rPr sz="2200" spc="-10" dirty="0">
                <a:solidFill>
                  <a:srgbClr val="0000FF"/>
                </a:solidFill>
                <a:latin typeface="Constantia"/>
                <a:cs typeface="Constantia"/>
              </a:rPr>
              <a:t>the </a:t>
            </a:r>
            <a:r>
              <a:rPr sz="2200" spc="-535" dirty="0">
                <a:solidFill>
                  <a:srgbClr val="0000FF"/>
                </a:solidFill>
                <a:latin typeface="Constantia"/>
                <a:cs typeface="Constantia"/>
              </a:rPr>
              <a:t> </a:t>
            </a:r>
            <a:r>
              <a:rPr sz="2200" spc="-5" dirty="0">
                <a:solidFill>
                  <a:srgbClr val="0000FF"/>
                </a:solidFill>
                <a:latin typeface="Constantia"/>
                <a:cs typeface="Constantia"/>
              </a:rPr>
              <a:t>histogram</a:t>
            </a:r>
            <a:r>
              <a:rPr sz="2200" spc="-20" dirty="0">
                <a:solidFill>
                  <a:srgbClr val="0000FF"/>
                </a:solidFill>
                <a:latin typeface="Constantia"/>
                <a:cs typeface="Constantia"/>
              </a:rPr>
              <a:t> </a:t>
            </a:r>
            <a:r>
              <a:rPr sz="2200" spc="-10" dirty="0">
                <a:solidFill>
                  <a:srgbClr val="0000FF"/>
                </a:solidFill>
                <a:latin typeface="Constantia"/>
                <a:cs typeface="Constantia"/>
              </a:rPr>
              <a:t>that </a:t>
            </a:r>
            <a:r>
              <a:rPr sz="2200" spc="-5" dirty="0">
                <a:solidFill>
                  <a:srgbClr val="0000FF"/>
                </a:solidFill>
                <a:latin typeface="Constantia"/>
                <a:cs typeface="Constantia"/>
              </a:rPr>
              <a:t>we wish the</a:t>
            </a:r>
            <a:r>
              <a:rPr sz="2200" spc="-10" dirty="0">
                <a:solidFill>
                  <a:srgbClr val="0000FF"/>
                </a:solidFill>
                <a:latin typeface="Constantia"/>
                <a:cs typeface="Constantia"/>
              </a:rPr>
              <a:t> </a:t>
            </a:r>
            <a:r>
              <a:rPr sz="2200" spc="-5" dirty="0">
                <a:solidFill>
                  <a:srgbClr val="0000FF"/>
                </a:solidFill>
                <a:latin typeface="Constantia"/>
                <a:cs typeface="Constantia"/>
              </a:rPr>
              <a:t>output</a:t>
            </a:r>
            <a:r>
              <a:rPr sz="2200" spc="5" dirty="0">
                <a:solidFill>
                  <a:srgbClr val="0000FF"/>
                </a:solidFill>
                <a:latin typeface="Constantia"/>
                <a:cs typeface="Constantia"/>
              </a:rPr>
              <a:t> </a:t>
            </a:r>
            <a:r>
              <a:rPr sz="2200" spc="-5" dirty="0">
                <a:solidFill>
                  <a:srgbClr val="0000FF"/>
                </a:solidFill>
                <a:latin typeface="Constantia"/>
                <a:cs typeface="Constantia"/>
              </a:rPr>
              <a:t>image</a:t>
            </a:r>
            <a:r>
              <a:rPr sz="2200" spc="-30" dirty="0">
                <a:solidFill>
                  <a:srgbClr val="0000FF"/>
                </a:solidFill>
                <a:latin typeface="Constantia"/>
                <a:cs typeface="Constantia"/>
              </a:rPr>
              <a:t> </a:t>
            </a:r>
            <a:r>
              <a:rPr sz="2200" spc="-5" dirty="0">
                <a:solidFill>
                  <a:srgbClr val="0000FF"/>
                </a:solidFill>
                <a:latin typeface="Constantia"/>
                <a:cs typeface="Constantia"/>
              </a:rPr>
              <a:t>to have.</a:t>
            </a:r>
            <a:endParaRPr sz="2200">
              <a:latin typeface="Constantia"/>
              <a:cs typeface="Constantia"/>
            </a:endParaRPr>
          </a:p>
          <a:p>
            <a:pPr marL="355600" indent="-342900">
              <a:lnSpc>
                <a:spcPct val="100000"/>
              </a:lnSpc>
              <a:spcBef>
                <a:spcPts val="1585"/>
              </a:spcBef>
              <a:buFont typeface="Wingdings"/>
              <a:buChar char=""/>
              <a:tabLst>
                <a:tab pos="355600" algn="l"/>
              </a:tabLst>
            </a:pPr>
            <a:r>
              <a:rPr sz="2200" spc="-5" dirty="0">
                <a:solidFill>
                  <a:srgbClr val="0000FF"/>
                </a:solidFill>
                <a:latin typeface="Constantia"/>
                <a:cs typeface="Constantia"/>
              </a:rPr>
              <a:t>It</a:t>
            </a:r>
            <a:r>
              <a:rPr sz="2200" dirty="0">
                <a:solidFill>
                  <a:srgbClr val="0000FF"/>
                </a:solidFill>
                <a:latin typeface="Constantia"/>
                <a:cs typeface="Constantia"/>
              </a:rPr>
              <a:t> </a:t>
            </a:r>
            <a:r>
              <a:rPr sz="2200" spc="-5" dirty="0">
                <a:solidFill>
                  <a:srgbClr val="0000FF"/>
                </a:solidFill>
                <a:latin typeface="Constantia"/>
                <a:cs typeface="Constantia"/>
              </a:rPr>
              <a:t>doesn’t</a:t>
            </a:r>
            <a:r>
              <a:rPr sz="2200" spc="-25" dirty="0">
                <a:solidFill>
                  <a:srgbClr val="0000FF"/>
                </a:solidFill>
                <a:latin typeface="Constantia"/>
                <a:cs typeface="Constantia"/>
              </a:rPr>
              <a:t> </a:t>
            </a:r>
            <a:r>
              <a:rPr sz="2200" spc="-5" dirty="0">
                <a:solidFill>
                  <a:srgbClr val="0000FF"/>
                </a:solidFill>
                <a:latin typeface="Constantia"/>
                <a:cs typeface="Constantia"/>
              </a:rPr>
              <a:t>have</a:t>
            </a:r>
            <a:r>
              <a:rPr sz="2200" spc="-10" dirty="0">
                <a:solidFill>
                  <a:srgbClr val="0000FF"/>
                </a:solidFill>
                <a:latin typeface="Constantia"/>
                <a:cs typeface="Constantia"/>
              </a:rPr>
              <a:t> </a:t>
            </a:r>
            <a:r>
              <a:rPr sz="2200" spc="-5" dirty="0">
                <a:solidFill>
                  <a:srgbClr val="0000FF"/>
                </a:solidFill>
                <a:latin typeface="Constantia"/>
                <a:cs typeface="Constantia"/>
              </a:rPr>
              <a:t>to be</a:t>
            </a:r>
            <a:r>
              <a:rPr sz="2200" dirty="0">
                <a:solidFill>
                  <a:srgbClr val="0000FF"/>
                </a:solidFill>
                <a:latin typeface="Constantia"/>
                <a:cs typeface="Constantia"/>
              </a:rPr>
              <a:t> </a:t>
            </a:r>
            <a:r>
              <a:rPr sz="2200" spc="-5" dirty="0">
                <a:solidFill>
                  <a:srgbClr val="0000FF"/>
                </a:solidFill>
                <a:latin typeface="Constantia"/>
                <a:cs typeface="Constantia"/>
              </a:rPr>
              <a:t>a</a:t>
            </a:r>
            <a:r>
              <a:rPr sz="2200" spc="-20" dirty="0">
                <a:solidFill>
                  <a:srgbClr val="0000FF"/>
                </a:solidFill>
                <a:latin typeface="Constantia"/>
                <a:cs typeface="Constantia"/>
              </a:rPr>
              <a:t> </a:t>
            </a:r>
            <a:r>
              <a:rPr sz="2200" spc="-10" dirty="0">
                <a:solidFill>
                  <a:srgbClr val="0000FF"/>
                </a:solidFill>
                <a:latin typeface="Constantia"/>
                <a:cs typeface="Constantia"/>
              </a:rPr>
              <a:t>uniform</a:t>
            </a:r>
            <a:r>
              <a:rPr sz="2200" spc="-25" dirty="0">
                <a:solidFill>
                  <a:srgbClr val="0000FF"/>
                </a:solidFill>
                <a:latin typeface="Constantia"/>
                <a:cs typeface="Constantia"/>
              </a:rPr>
              <a:t> </a:t>
            </a:r>
            <a:r>
              <a:rPr sz="2200" spc="-5" dirty="0">
                <a:solidFill>
                  <a:srgbClr val="0000FF"/>
                </a:solidFill>
                <a:latin typeface="Constantia"/>
                <a:cs typeface="Constantia"/>
              </a:rPr>
              <a:t>histogram.</a:t>
            </a:r>
            <a:endParaRPr sz="2200">
              <a:latin typeface="Constantia"/>
              <a:cs typeface="Constantia"/>
            </a:endParaRPr>
          </a:p>
          <a:p>
            <a:pPr marL="355600" indent="-342900">
              <a:lnSpc>
                <a:spcPct val="100000"/>
              </a:lnSpc>
              <a:spcBef>
                <a:spcPts val="1585"/>
              </a:spcBef>
              <a:buFont typeface="Wingdings"/>
              <a:buChar char=""/>
              <a:tabLst>
                <a:tab pos="355600" algn="l"/>
              </a:tabLst>
            </a:pPr>
            <a:r>
              <a:rPr sz="2200" spc="-5" dirty="0">
                <a:solidFill>
                  <a:srgbClr val="0000FF"/>
                </a:solidFill>
                <a:latin typeface="Constantia"/>
                <a:cs typeface="Constantia"/>
              </a:rPr>
              <a:t>Histogram</a:t>
            </a:r>
            <a:r>
              <a:rPr sz="2200" spc="-20" dirty="0">
                <a:solidFill>
                  <a:srgbClr val="0000FF"/>
                </a:solidFill>
                <a:latin typeface="Constantia"/>
                <a:cs typeface="Constantia"/>
              </a:rPr>
              <a:t> </a:t>
            </a:r>
            <a:r>
              <a:rPr sz="2200" spc="-5" dirty="0">
                <a:solidFill>
                  <a:srgbClr val="FF0000"/>
                </a:solidFill>
                <a:latin typeface="Constantia"/>
                <a:cs typeface="Constantia"/>
              </a:rPr>
              <a:t>specification</a:t>
            </a:r>
            <a:r>
              <a:rPr sz="2200" spc="-30" dirty="0">
                <a:solidFill>
                  <a:srgbClr val="FF0000"/>
                </a:solidFill>
                <a:latin typeface="Constantia"/>
                <a:cs typeface="Constantia"/>
              </a:rPr>
              <a:t> </a:t>
            </a:r>
            <a:r>
              <a:rPr sz="2200" spc="-5" dirty="0">
                <a:solidFill>
                  <a:srgbClr val="FF0000"/>
                </a:solidFill>
                <a:latin typeface="Constantia"/>
                <a:cs typeface="Constantia"/>
              </a:rPr>
              <a:t>is a trial-and-error</a:t>
            </a:r>
            <a:r>
              <a:rPr sz="2200" spc="-45" dirty="0">
                <a:solidFill>
                  <a:srgbClr val="FF0000"/>
                </a:solidFill>
                <a:latin typeface="Constantia"/>
                <a:cs typeface="Constantia"/>
              </a:rPr>
              <a:t> </a:t>
            </a:r>
            <a:r>
              <a:rPr sz="2200" spc="-5" dirty="0">
                <a:solidFill>
                  <a:srgbClr val="FF0000"/>
                </a:solidFill>
                <a:latin typeface="Constantia"/>
                <a:cs typeface="Constantia"/>
              </a:rPr>
              <a:t>process</a:t>
            </a:r>
            <a:r>
              <a:rPr sz="2200" spc="-5" dirty="0">
                <a:solidFill>
                  <a:srgbClr val="0000FF"/>
                </a:solidFill>
                <a:latin typeface="Constantia"/>
                <a:cs typeface="Constantia"/>
              </a:rPr>
              <a:t>.</a:t>
            </a:r>
            <a:endParaRPr sz="2200">
              <a:latin typeface="Constantia"/>
              <a:cs typeface="Constantia"/>
            </a:endParaRPr>
          </a:p>
          <a:p>
            <a:pPr marL="355600" marR="533400" indent="-342900">
              <a:lnSpc>
                <a:spcPct val="140000"/>
              </a:lnSpc>
              <a:spcBef>
                <a:spcPts val="530"/>
              </a:spcBef>
              <a:buFont typeface="Wingdings"/>
              <a:buChar char=""/>
              <a:tabLst>
                <a:tab pos="355600" algn="l"/>
              </a:tabLst>
            </a:pPr>
            <a:r>
              <a:rPr sz="2200" spc="-10" dirty="0">
                <a:solidFill>
                  <a:srgbClr val="0000FF"/>
                </a:solidFill>
                <a:latin typeface="Constantia"/>
                <a:cs typeface="Constantia"/>
              </a:rPr>
              <a:t>There </a:t>
            </a:r>
            <a:r>
              <a:rPr sz="2200" spc="-5" dirty="0">
                <a:solidFill>
                  <a:srgbClr val="0000FF"/>
                </a:solidFill>
                <a:latin typeface="Constantia"/>
                <a:cs typeface="Constantia"/>
              </a:rPr>
              <a:t>are no </a:t>
            </a:r>
            <a:r>
              <a:rPr sz="2200" spc="-10" dirty="0">
                <a:solidFill>
                  <a:srgbClr val="0000FF"/>
                </a:solidFill>
                <a:latin typeface="Constantia"/>
                <a:cs typeface="Constantia"/>
              </a:rPr>
              <a:t>rules </a:t>
            </a:r>
            <a:r>
              <a:rPr sz="2200" spc="-5" dirty="0">
                <a:solidFill>
                  <a:srgbClr val="0000FF"/>
                </a:solidFill>
                <a:latin typeface="Constantia"/>
                <a:cs typeface="Constantia"/>
              </a:rPr>
              <a:t>for specifying histograms, and one </a:t>
            </a:r>
            <a:r>
              <a:rPr sz="2200" spc="-10" dirty="0">
                <a:solidFill>
                  <a:srgbClr val="0000FF"/>
                </a:solidFill>
                <a:latin typeface="Constantia"/>
                <a:cs typeface="Constantia"/>
              </a:rPr>
              <a:t>must </a:t>
            </a:r>
            <a:r>
              <a:rPr sz="2200" spc="-540" dirty="0">
                <a:solidFill>
                  <a:srgbClr val="0000FF"/>
                </a:solidFill>
                <a:latin typeface="Constantia"/>
                <a:cs typeface="Constantia"/>
              </a:rPr>
              <a:t> </a:t>
            </a:r>
            <a:r>
              <a:rPr sz="2200" spc="-5" dirty="0">
                <a:solidFill>
                  <a:srgbClr val="0000FF"/>
                </a:solidFill>
                <a:latin typeface="Constantia"/>
                <a:cs typeface="Constantia"/>
              </a:rPr>
              <a:t>resort to analysis on a case-by-case basis for any given </a:t>
            </a:r>
            <a:r>
              <a:rPr sz="2200" dirty="0">
                <a:solidFill>
                  <a:srgbClr val="0000FF"/>
                </a:solidFill>
                <a:latin typeface="Constantia"/>
                <a:cs typeface="Constantia"/>
              </a:rPr>
              <a:t> </a:t>
            </a:r>
            <a:r>
              <a:rPr sz="2200" spc="-5" dirty="0">
                <a:solidFill>
                  <a:srgbClr val="0000FF"/>
                </a:solidFill>
                <a:latin typeface="Constantia"/>
                <a:cs typeface="Constantia"/>
              </a:rPr>
              <a:t>enhancement</a:t>
            </a:r>
            <a:r>
              <a:rPr sz="2200" spc="-45" dirty="0">
                <a:solidFill>
                  <a:srgbClr val="0000FF"/>
                </a:solidFill>
                <a:latin typeface="Constantia"/>
                <a:cs typeface="Constantia"/>
              </a:rPr>
              <a:t> </a:t>
            </a:r>
            <a:r>
              <a:rPr sz="2200" spc="-5" dirty="0">
                <a:solidFill>
                  <a:srgbClr val="0000FF"/>
                </a:solidFill>
                <a:latin typeface="Constantia"/>
                <a:cs typeface="Constantia"/>
              </a:rPr>
              <a:t>task.</a:t>
            </a:r>
            <a:endParaRPr sz="220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535940" y="6405821"/>
            <a:ext cx="1040130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10" dirty="0">
                <a:latin typeface="Arial"/>
                <a:cs typeface="Arial"/>
              </a:rPr>
              <a:t>1</a:t>
            </a:r>
            <a:r>
              <a:rPr sz="1800" dirty="0">
                <a:latin typeface="Arial"/>
                <a:cs typeface="Arial"/>
              </a:rPr>
              <a:t>/2</a:t>
            </a:r>
            <a:r>
              <a:rPr sz="1800" spc="-10" dirty="0">
                <a:latin typeface="Arial"/>
                <a:cs typeface="Arial"/>
              </a:rPr>
              <a:t>2</a:t>
            </a:r>
            <a:r>
              <a:rPr sz="1800" dirty="0">
                <a:latin typeface="Arial"/>
                <a:cs typeface="Arial"/>
              </a:rPr>
              <a:t>/2</a:t>
            </a:r>
            <a:r>
              <a:rPr sz="1800" spc="-10" dirty="0">
                <a:latin typeface="Arial"/>
                <a:cs typeface="Arial"/>
              </a:rPr>
              <a:t>01</a:t>
            </a:r>
            <a:r>
              <a:rPr sz="1800" dirty="0">
                <a:latin typeface="Arial"/>
                <a:cs typeface="Arial"/>
              </a:rPr>
              <a:t>9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607429" y="6405821"/>
            <a:ext cx="329565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090"/>
              </a:lnSpc>
            </a:pPr>
            <a:fld id="{81D60167-4931-47E6-BA6A-407CBD079E47}" type="slidenum">
              <a:rPr sz="1800" dirty="0">
                <a:latin typeface="Arial"/>
                <a:cs typeface="Arial"/>
              </a:rPr>
              <a:t>72</a:t>
            </a:fld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68578"/>
            <a:ext cx="9144000" cy="6789418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535940" y="6405821"/>
            <a:ext cx="1040130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10" dirty="0">
                <a:latin typeface="Arial"/>
                <a:cs typeface="Arial"/>
              </a:rPr>
              <a:t>1</a:t>
            </a:r>
            <a:r>
              <a:rPr sz="1800" dirty="0">
                <a:latin typeface="Arial"/>
                <a:cs typeface="Arial"/>
              </a:rPr>
              <a:t>/2</a:t>
            </a:r>
            <a:r>
              <a:rPr sz="1800" spc="-10" dirty="0">
                <a:latin typeface="Arial"/>
                <a:cs typeface="Arial"/>
              </a:rPr>
              <a:t>2</a:t>
            </a:r>
            <a:r>
              <a:rPr sz="1800" dirty="0">
                <a:latin typeface="Arial"/>
                <a:cs typeface="Arial"/>
              </a:rPr>
              <a:t>/2</a:t>
            </a:r>
            <a:r>
              <a:rPr sz="1800" spc="-10" dirty="0">
                <a:latin typeface="Arial"/>
                <a:cs typeface="Arial"/>
              </a:rPr>
              <a:t>01</a:t>
            </a:r>
            <a:r>
              <a:rPr sz="1800" dirty="0">
                <a:latin typeface="Arial"/>
                <a:cs typeface="Arial"/>
              </a:rPr>
              <a:t>9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607429" y="6405821"/>
            <a:ext cx="329565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090"/>
              </a:lnSpc>
            </a:pPr>
            <a:fld id="{81D60167-4931-47E6-BA6A-407CBD079E47}" type="slidenum">
              <a:rPr sz="1800" dirty="0">
                <a:latin typeface="Arial"/>
                <a:cs typeface="Arial"/>
              </a:rPr>
              <a:t>73</a:t>
            </a:fld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385317"/>
            <a:ext cx="525399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u="heavy" spc="-5" dirty="0">
                <a:uFill>
                  <a:solidFill>
                    <a:srgbClr val="993300"/>
                  </a:solidFill>
                </a:uFill>
                <a:latin typeface="Constantia"/>
                <a:cs typeface="Constantia"/>
              </a:rPr>
              <a:t>Histogram</a:t>
            </a:r>
            <a:r>
              <a:rPr sz="3600" b="1" u="heavy" spc="-40" dirty="0">
                <a:uFill>
                  <a:solidFill>
                    <a:srgbClr val="993300"/>
                  </a:solidFill>
                </a:uFill>
                <a:latin typeface="Constantia"/>
                <a:cs typeface="Constantia"/>
              </a:rPr>
              <a:t> </a:t>
            </a:r>
            <a:r>
              <a:rPr sz="3600" b="1" u="heavy" spc="-10" dirty="0">
                <a:uFill>
                  <a:solidFill>
                    <a:srgbClr val="993300"/>
                  </a:solidFill>
                </a:uFill>
                <a:latin typeface="Constantia"/>
                <a:cs typeface="Constantia"/>
              </a:rPr>
              <a:t>Specification</a:t>
            </a:r>
            <a:endParaRPr sz="3600">
              <a:latin typeface="Constantia"/>
              <a:cs typeface="Constant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78839" y="1070104"/>
            <a:ext cx="7730490" cy="3891915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 algn="just">
              <a:lnSpc>
                <a:spcPct val="153200"/>
              </a:lnSpc>
              <a:spcBef>
                <a:spcPts val="180"/>
              </a:spcBef>
            </a:pPr>
            <a:r>
              <a:rPr sz="2400" dirty="0">
                <a:solidFill>
                  <a:srgbClr val="0000FF"/>
                </a:solidFill>
                <a:latin typeface="Constantia"/>
                <a:cs typeface="Constantia"/>
              </a:rPr>
              <a:t>Here</a:t>
            </a:r>
            <a:r>
              <a:rPr sz="2400" spc="5" dirty="0">
                <a:solidFill>
                  <a:srgbClr val="0000FF"/>
                </a:solidFill>
                <a:latin typeface="Constantia"/>
                <a:cs typeface="Constantia"/>
              </a:rPr>
              <a:t> </a:t>
            </a:r>
            <a:r>
              <a:rPr sz="2400" spc="-5" dirty="0">
                <a:solidFill>
                  <a:srgbClr val="0000FF"/>
                </a:solidFill>
                <a:latin typeface="Constantia"/>
                <a:cs typeface="Constantia"/>
              </a:rPr>
              <a:t>we</a:t>
            </a:r>
            <a:r>
              <a:rPr sz="2400" dirty="0">
                <a:solidFill>
                  <a:srgbClr val="0000FF"/>
                </a:solidFill>
                <a:latin typeface="Constantia"/>
                <a:cs typeface="Constantia"/>
              </a:rPr>
              <a:t> </a:t>
            </a:r>
            <a:r>
              <a:rPr sz="2400" spc="-5" dirty="0">
                <a:solidFill>
                  <a:srgbClr val="0000FF"/>
                </a:solidFill>
                <a:latin typeface="Constantia"/>
                <a:cs typeface="Constantia"/>
              </a:rPr>
              <a:t>want</a:t>
            </a:r>
            <a:r>
              <a:rPr sz="2400" dirty="0">
                <a:solidFill>
                  <a:srgbClr val="0000FF"/>
                </a:solidFill>
                <a:latin typeface="Constantia"/>
                <a:cs typeface="Constantia"/>
              </a:rPr>
              <a:t> to</a:t>
            </a:r>
            <a:r>
              <a:rPr sz="2400" spc="5" dirty="0">
                <a:solidFill>
                  <a:srgbClr val="0000FF"/>
                </a:solidFill>
                <a:latin typeface="Constantia"/>
                <a:cs typeface="Constantia"/>
              </a:rPr>
              <a:t> </a:t>
            </a:r>
            <a:r>
              <a:rPr sz="2400" dirty="0">
                <a:solidFill>
                  <a:srgbClr val="0000FF"/>
                </a:solidFill>
                <a:latin typeface="Constantia"/>
                <a:cs typeface="Constantia"/>
              </a:rPr>
              <a:t>convert</a:t>
            </a:r>
            <a:r>
              <a:rPr sz="2400" spc="5" dirty="0">
                <a:solidFill>
                  <a:srgbClr val="0000FF"/>
                </a:solidFill>
                <a:latin typeface="Constantia"/>
                <a:cs typeface="Constantia"/>
              </a:rPr>
              <a:t> </a:t>
            </a:r>
            <a:r>
              <a:rPr sz="2400" spc="-5" dirty="0">
                <a:solidFill>
                  <a:srgbClr val="0000FF"/>
                </a:solidFill>
                <a:latin typeface="Constantia"/>
                <a:cs typeface="Constantia"/>
              </a:rPr>
              <a:t>the</a:t>
            </a:r>
            <a:r>
              <a:rPr sz="2400" dirty="0">
                <a:solidFill>
                  <a:srgbClr val="0000FF"/>
                </a:solidFill>
                <a:latin typeface="Constantia"/>
                <a:cs typeface="Constantia"/>
              </a:rPr>
              <a:t> </a:t>
            </a:r>
            <a:r>
              <a:rPr sz="2400" spc="-5" dirty="0">
                <a:solidFill>
                  <a:srgbClr val="0000FF"/>
                </a:solidFill>
                <a:latin typeface="Constantia"/>
                <a:cs typeface="Constantia"/>
              </a:rPr>
              <a:t>image</a:t>
            </a:r>
            <a:r>
              <a:rPr sz="2400" dirty="0">
                <a:solidFill>
                  <a:srgbClr val="0000FF"/>
                </a:solidFill>
                <a:latin typeface="Constantia"/>
                <a:cs typeface="Constantia"/>
              </a:rPr>
              <a:t> so</a:t>
            </a:r>
            <a:r>
              <a:rPr sz="2400" spc="5" dirty="0">
                <a:solidFill>
                  <a:srgbClr val="0000FF"/>
                </a:solidFill>
                <a:latin typeface="Constantia"/>
                <a:cs typeface="Constantia"/>
              </a:rPr>
              <a:t> </a:t>
            </a:r>
            <a:r>
              <a:rPr sz="2400" spc="-5" dirty="0">
                <a:solidFill>
                  <a:srgbClr val="0000FF"/>
                </a:solidFill>
                <a:latin typeface="Constantia"/>
                <a:cs typeface="Constantia"/>
              </a:rPr>
              <a:t>that</a:t>
            </a:r>
            <a:r>
              <a:rPr sz="2400" dirty="0">
                <a:solidFill>
                  <a:srgbClr val="0000FF"/>
                </a:solidFill>
                <a:latin typeface="Constantia"/>
                <a:cs typeface="Constantia"/>
              </a:rPr>
              <a:t> it</a:t>
            </a:r>
            <a:r>
              <a:rPr sz="2400" spc="5" dirty="0">
                <a:solidFill>
                  <a:srgbClr val="0000FF"/>
                </a:solidFill>
                <a:latin typeface="Constantia"/>
                <a:cs typeface="Constantia"/>
              </a:rPr>
              <a:t> </a:t>
            </a:r>
            <a:r>
              <a:rPr sz="2400" spc="-5" dirty="0">
                <a:solidFill>
                  <a:srgbClr val="0000FF"/>
                </a:solidFill>
                <a:latin typeface="Constantia"/>
                <a:cs typeface="Constantia"/>
              </a:rPr>
              <a:t>has</a:t>
            </a:r>
            <a:r>
              <a:rPr sz="2400" dirty="0">
                <a:solidFill>
                  <a:srgbClr val="0000FF"/>
                </a:solidFill>
                <a:latin typeface="Constantia"/>
                <a:cs typeface="Constantia"/>
              </a:rPr>
              <a:t> a </a:t>
            </a:r>
            <a:r>
              <a:rPr sz="2400" spc="5" dirty="0">
                <a:solidFill>
                  <a:srgbClr val="0000FF"/>
                </a:solidFill>
                <a:latin typeface="Constantia"/>
                <a:cs typeface="Constantia"/>
              </a:rPr>
              <a:t> </a:t>
            </a:r>
            <a:r>
              <a:rPr sz="2400" dirty="0">
                <a:solidFill>
                  <a:srgbClr val="0000FF"/>
                </a:solidFill>
                <a:latin typeface="Constantia"/>
                <a:cs typeface="Constantia"/>
              </a:rPr>
              <a:t>particular histogram </a:t>
            </a:r>
            <a:r>
              <a:rPr sz="2400" spc="-5" dirty="0">
                <a:solidFill>
                  <a:srgbClr val="0000FF"/>
                </a:solidFill>
                <a:latin typeface="Constantia"/>
                <a:cs typeface="Constantia"/>
              </a:rPr>
              <a:t>that can be arbitrarily specified. </a:t>
            </a:r>
            <a:r>
              <a:rPr sz="2400" dirty="0">
                <a:solidFill>
                  <a:srgbClr val="0000FF"/>
                </a:solidFill>
                <a:latin typeface="Constantia"/>
                <a:cs typeface="Constantia"/>
              </a:rPr>
              <a:t>Such </a:t>
            </a:r>
            <a:r>
              <a:rPr sz="2400" spc="-590" dirty="0">
                <a:solidFill>
                  <a:srgbClr val="0000FF"/>
                </a:solidFill>
                <a:latin typeface="Constantia"/>
                <a:cs typeface="Constantia"/>
              </a:rPr>
              <a:t> </a:t>
            </a:r>
            <a:r>
              <a:rPr sz="2400" dirty="0">
                <a:solidFill>
                  <a:srgbClr val="0000FF"/>
                </a:solidFill>
                <a:latin typeface="Constantia"/>
                <a:cs typeface="Constantia"/>
              </a:rPr>
              <a:t>a</a:t>
            </a:r>
            <a:r>
              <a:rPr sz="2400" spc="-5" dirty="0">
                <a:solidFill>
                  <a:srgbClr val="0000FF"/>
                </a:solidFill>
                <a:latin typeface="Constantia"/>
                <a:cs typeface="Constantia"/>
              </a:rPr>
              <a:t> mapping</a:t>
            </a:r>
            <a:r>
              <a:rPr sz="2400" spc="-20" dirty="0">
                <a:solidFill>
                  <a:srgbClr val="0000FF"/>
                </a:solidFill>
                <a:latin typeface="Constantia"/>
                <a:cs typeface="Constantia"/>
              </a:rPr>
              <a:t> </a:t>
            </a:r>
            <a:r>
              <a:rPr sz="2400" dirty="0">
                <a:solidFill>
                  <a:srgbClr val="0000FF"/>
                </a:solidFill>
                <a:latin typeface="Constantia"/>
                <a:cs typeface="Constantia"/>
              </a:rPr>
              <a:t>function</a:t>
            </a:r>
            <a:r>
              <a:rPr sz="2400" spc="-5" dirty="0">
                <a:solidFill>
                  <a:srgbClr val="0000FF"/>
                </a:solidFill>
                <a:latin typeface="Constantia"/>
                <a:cs typeface="Constantia"/>
              </a:rPr>
              <a:t> can</a:t>
            </a:r>
            <a:r>
              <a:rPr sz="2400" dirty="0">
                <a:solidFill>
                  <a:srgbClr val="0000FF"/>
                </a:solidFill>
                <a:latin typeface="Constantia"/>
                <a:cs typeface="Constantia"/>
              </a:rPr>
              <a:t> </a:t>
            </a:r>
            <a:r>
              <a:rPr sz="2400" spc="-5" dirty="0">
                <a:solidFill>
                  <a:srgbClr val="0000FF"/>
                </a:solidFill>
                <a:latin typeface="Constantia"/>
                <a:cs typeface="Constantia"/>
              </a:rPr>
              <a:t>be </a:t>
            </a:r>
            <a:r>
              <a:rPr sz="2400" dirty="0">
                <a:solidFill>
                  <a:srgbClr val="0000FF"/>
                </a:solidFill>
                <a:latin typeface="Constantia"/>
                <a:cs typeface="Constantia"/>
              </a:rPr>
              <a:t>found</a:t>
            </a:r>
            <a:r>
              <a:rPr sz="2400" spc="-5" dirty="0">
                <a:solidFill>
                  <a:srgbClr val="0000FF"/>
                </a:solidFill>
                <a:latin typeface="Constantia"/>
                <a:cs typeface="Constantia"/>
              </a:rPr>
              <a:t> </a:t>
            </a:r>
            <a:r>
              <a:rPr sz="2400" dirty="0">
                <a:solidFill>
                  <a:srgbClr val="0000FF"/>
                </a:solidFill>
                <a:latin typeface="Constantia"/>
                <a:cs typeface="Constantia"/>
              </a:rPr>
              <a:t>in</a:t>
            </a:r>
            <a:r>
              <a:rPr sz="2400" spc="-15" dirty="0">
                <a:solidFill>
                  <a:srgbClr val="0000FF"/>
                </a:solidFill>
                <a:latin typeface="Constantia"/>
                <a:cs typeface="Constantia"/>
              </a:rPr>
              <a:t> </a:t>
            </a:r>
            <a:r>
              <a:rPr sz="2400" spc="-5" dirty="0">
                <a:solidFill>
                  <a:srgbClr val="0000FF"/>
                </a:solidFill>
                <a:latin typeface="Constantia"/>
                <a:cs typeface="Constantia"/>
              </a:rPr>
              <a:t>three</a:t>
            </a:r>
            <a:r>
              <a:rPr sz="2400" spc="-10" dirty="0">
                <a:solidFill>
                  <a:srgbClr val="0000FF"/>
                </a:solidFill>
                <a:latin typeface="Constantia"/>
                <a:cs typeface="Constantia"/>
              </a:rPr>
              <a:t> </a:t>
            </a:r>
            <a:r>
              <a:rPr sz="2400" dirty="0">
                <a:solidFill>
                  <a:srgbClr val="0000FF"/>
                </a:solidFill>
                <a:latin typeface="Constantia"/>
                <a:cs typeface="Constantia"/>
              </a:rPr>
              <a:t>steps:</a:t>
            </a:r>
            <a:endParaRPr sz="2400">
              <a:latin typeface="Constantia"/>
              <a:cs typeface="Constantia"/>
            </a:endParaRPr>
          </a:p>
          <a:p>
            <a:pPr>
              <a:lnSpc>
                <a:spcPct val="100000"/>
              </a:lnSpc>
            </a:pPr>
            <a:endParaRPr sz="2400">
              <a:latin typeface="Constantia"/>
              <a:cs typeface="Constantia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250">
              <a:latin typeface="Constantia"/>
              <a:cs typeface="Constantia"/>
            </a:endParaRPr>
          </a:p>
          <a:p>
            <a:pPr marL="984885" indent="-515620">
              <a:lnSpc>
                <a:spcPct val="100000"/>
              </a:lnSpc>
              <a:buAutoNum type="arabicPeriod"/>
              <a:tabLst>
                <a:tab pos="984885" algn="l"/>
                <a:tab pos="985519" algn="l"/>
              </a:tabLst>
            </a:pPr>
            <a:r>
              <a:rPr sz="2800" spc="-5" dirty="0">
                <a:solidFill>
                  <a:srgbClr val="660066"/>
                </a:solidFill>
                <a:latin typeface="Constantia"/>
                <a:cs typeface="Constantia"/>
              </a:rPr>
              <a:t>Equalize</a:t>
            </a:r>
            <a:r>
              <a:rPr sz="2800" spc="15" dirty="0">
                <a:solidFill>
                  <a:srgbClr val="660066"/>
                </a:solidFill>
                <a:latin typeface="Constantia"/>
                <a:cs typeface="Constantia"/>
              </a:rPr>
              <a:t> </a:t>
            </a:r>
            <a:r>
              <a:rPr sz="2800" spc="-10" dirty="0">
                <a:solidFill>
                  <a:srgbClr val="660066"/>
                </a:solidFill>
                <a:latin typeface="Constantia"/>
                <a:cs typeface="Constantia"/>
              </a:rPr>
              <a:t>the </a:t>
            </a:r>
            <a:r>
              <a:rPr sz="2800" spc="-5" dirty="0">
                <a:solidFill>
                  <a:srgbClr val="660066"/>
                </a:solidFill>
                <a:latin typeface="Constantia"/>
                <a:cs typeface="Constantia"/>
              </a:rPr>
              <a:t>histogram</a:t>
            </a:r>
            <a:r>
              <a:rPr sz="2800" spc="35" dirty="0">
                <a:solidFill>
                  <a:srgbClr val="660066"/>
                </a:solidFill>
                <a:latin typeface="Constantia"/>
                <a:cs typeface="Constantia"/>
              </a:rPr>
              <a:t> </a:t>
            </a:r>
            <a:r>
              <a:rPr sz="2800" spc="-5" dirty="0">
                <a:solidFill>
                  <a:srgbClr val="660066"/>
                </a:solidFill>
                <a:latin typeface="Constantia"/>
                <a:cs typeface="Constantia"/>
              </a:rPr>
              <a:t>of</a:t>
            </a:r>
            <a:r>
              <a:rPr sz="2800" spc="-10" dirty="0">
                <a:solidFill>
                  <a:srgbClr val="660066"/>
                </a:solidFill>
                <a:latin typeface="Constantia"/>
                <a:cs typeface="Constantia"/>
              </a:rPr>
              <a:t> the</a:t>
            </a:r>
            <a:r>
              <a:rPr sz="2800" spc="5" dirty="0">
                <a:solidFill>
                  <a:srgbClr val="660066"/>
                </a:solidFill>
                <a:latin typeface="Constantia"/>
                <a:cs typeface="Constantia"/>
              </a:rPr>
              <a:t> </a:t>
            </a:r>
            <a:r>
              <a:rPr sz="2800" spc="-10" dirty="0">
                <a:solidFill>
                  <a:srgbClr val="660066"/>
                </a:solidFill>
                <a:latin typeface="Constantia"/>
                <a:cs typeface="Constantia"/>
              </a:rPr>
              <a:t>input</a:t>
            </a:r>
            <a:r>
              <a:rPr sz="2800" dirty="0">
                <a:solidFill>
                  <a:srgbClr val="660066"/>
                </a:solidFill>
                <a:latin typeface="Constantia"/>
                <a:cs typeface="Constantia"/>
              </a:rPr>
              <a:t> </a:t>
            </a:r>
            <a:r>
              <a:rPr sz="2800" spc="-10" dirty="0">
                <a:solidFill>
                  <a:srgbClr val="660066"/>
                </a:solidFill>
                <a:latin typeface="Constantia"/>
                <a:cs typeface="Constantia"/>
              </a:rPr>
              <a:t>image</a:t>
            </a:r>
            <a:endParaRPr sz="2800">
              <a:latin typeface="Constantia"/>
              <a:cs typeface="Constantia"/>
            </a:endParaRPr>
          </a:p>
          <a:p>
            <a:pPr marL="984885" indent="-515620">
              <a:lnSpc>
                <a:spcPct val="100000"/>
              </a:lnSpc>
              <a:spcBef>
                <a:spcPts val="670"/>
              </a:spcBef>
              <a:buAutoNum type="arabicPeriod"/>
              <a:tabLst>
                <a:tab pos="984885" algn="l"/>
                <a:tab pos="985519" algn="l"/>
              </a:tabLst>
            </a:pPr>
            <a:r>
              <a:rPr sz="2800" spc="-5" dirty="0">
                <a:solidFill>
                  <a:srgbClr val="660066"/>
                </a:solidFill>
                <a:latin typeface="Constantia"/>
                <a:cs typeface="Constantia"/>
              </a:rPr>
              <a:t>Equalize</a:t>
            </a:r>
            <a:r>
              <a:rPr sz="2800" dirty="0">
                <a:solidFill>
                  <a:srgbClr val="660066"/>
                </a:solidFill>
                <a:latin typeface="Constantia"/>
                <a:cs typeface="Constantia"/>
              </a:rPr>
              <a:t> </a:t>
            </a:r>
            <a:r>
              <a:rPr sz="2800" spc="-10" dirty="0">
                <a:solidFill>
                  <a:srgbClr val="660066"/>
                </a:solidFill>
                <a:latin typeface="Constantia"/>
                <a:cs typeface="Constantia"/>
              </a:rPr>
              <a:t>the</a:t>
            </a:r>
            <a:r>
              <a:rPr sz="2800" spc="-20" dirty="0">
                <a:solidFill>
                  <a:srgbClr val="660066"/>
                </a:solidFill>
                <a:latin typeface="Constantia"/>
                <a:cs typeface="Constantia"/>
              </a:rPr>
              <a:t> </a:t>
            </a:r>
            <a:r>
              <a:rPr sz="2800" spc="-5" dirty="0">
                <a:solidFill>
                  <a:srgbClr val="660066"/>
                </a:solidFill>
                <a:latin typeface="Constantia"/>
                <a:cs typeface="Constantia"/>
              </a:rPr>
              <a:t>specified</a:t>
            </a:r>
            <a:r>
              <a:rPr sz="2800" spc="-20" dirty="0">
                <a:solidFill>
                  <a:srgbClr val="660066"/>
                </a:solidFill>
                <a:latin typeface="Constantia"/>
                <a:cs typeface="Constantia"/>
              </a:rPr>
              <a:t> </a:t>
            </a:r>
            <a:r>
              <a:rPr sz="2800" spc="-5" dirty="0">
                <a:solidFill>
                  <a:srgbClr val="660066"/>
                </a:solidFill>
                <a:latin typeface="Constantia"/>
                <a:cs typeface="Constantia"/>
              </a:rPr>
              <a:t>histogram</a:t>
            </a:r>
            <a:endParaRPr sz="2800">
              <a:latin typeface="Constantia"/>
              <a:cs typeface="Constantia"/>
            </a:endParaRPr>
          </a:p>
          <a:p>
            <a:pPr marL="984885" indent="-515620">
              <a:lnSpc>
                <a:spcPct val="100000"/>
              </a:lnSpc>
              <a:spcBef>
                <a:spcPts val="675"/>
              </a:spcBef>
              <a:buAutoNum type="arabicPeriod"/>
              <a:tabLst>
                <a:tab pos="984885" algn="l"/>
                <a:tab pos="985519" algn="l"/>
              </a:tabLst>
            </a:pPr>
            <a:r>
              <a:rPr sz="2800" spc="-10" dirty="0">
                <a:solidFill>
                  <a:srgbClr val="660066"/>
                </a:solidFill>
                <a:latin typeface="Constantia"/>
                <a:cs typeface="Constantia"/>
              </a:rPr>
              <a:t>Relate</a:t>
            </a:r>
            <a:r>
              <a:rPr sz="2800" spc="10" dirty="0">
                <a:solidFill>
                  <a:srgbClr val="660066"/>
                </a:solidFill>
                <a:latin typeface="Constantia"/>
                <a:cs typeface="Constantia"/>
              </a:rPr>
              <a:t> </a:t>
            </a:r>
            <a:r>
              <a:rPr sz="2800" spc="-10" dirty="0">
                <a:solidFill>
                  <a:srgbClr val="660066"/>
                </a:solidFill>
                <a:latin typeface="Constantia"/>
                <a:cs typeface="Constantia"/>
              </a:rPr>
              <a:t>the</a:t>
            </a:r>
            <a:r>
              <a:rPr sz="2800" spc="-5" dirty="0">
                <a:solidFill>
                  <a:srgbClr val="660066"/>
                </a:solidFill>
                <a:latin typeface="Constantia"/>
                <a:cs typeface="Constantia"/>
              </a:rPr>
              <a:t> </a:t>
            </a:r>
            <a:r>
              <a:rPr sz="2800" spc="-10" dirty="0">
                <a:solidFill>
                  <a:srgbClr val="660066"/>
                </a:solidFill>
                <a:latin typeface="Constantia"/>
                <a:cs typeface="Constantia"/>
              </a:rPr>
              <a:t>two</a:t>
            </a:r>
            <a:r>
              <a:rPr sz="2800" spc="5" dirty="0">
                <a:solidFill>
                  <a:srgbClr val="660066"/>
                </a:solidFill>
                <a:latin typeface="Constantia"/>
                <a:cs typeface="Constantia"/>
              </a:rPr>
              <a:t> </a:t>
            </a:r>
            <a:r>
              <a:rPr sz="2800" spc="-5" dirty="0">
                <a:solidFill>
                  <a:srgbClr val="660066"/>
                </a:solidFill>
                <a:latin typeface="Constantia"/>
                <a:cs typeface="Constantia"/>
              </a:rPr>
              <a:t>equalized</a:t>
            </a:r>
            <a:r>
              <a:rPr sz="2800" spc="10" dirty="0">
                <a:solidFill>
                  <a:srgbClr val="660066"/>
                </a:solidFill>
                <a:latin typeface="Constantia"/>
                <a:cs typeface="Constantia"/>
              </a:rPr>
              <a:t> </a:t>
            </a:r>
            <a:r>
              <a:rPr sz="2800" spc="-5" dirty="0">
                <a:solidFill>
                  <a:srgbClr val="660066"/>
                </a:solidFill>
                <a:latin typeface="Constantia"/>
                <a:cs typeface="Constantia"/>
              </a:rPr>
              <a:t>histograms</a:t>
            </a:r>
            <a:endParaRPr sz="280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535940" y="6384137"/>
            <a:ext cx="104013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Arial"/>
                <a:cs typeface="Arial"/>
              </a:rPr>
              <a:t>1</a:t>
            </a:r>
            <a:r>
              <a:rPr sz="1800" dirty="0">
                <a:latin typeface="Arial"/>
                <a:cs typeface="Arial"/>
              </a:rPr>
              <a:t>/2</a:t>
            </a:r>
            <a:r>
              <a:rPr sz="1800" spc="-10" dirty="0">
                <a:latin typeface="Arial"/>
                <a:cs typeface="Arial"/>
              </a:rPr>
              <a:t>2</a:t>
            </a:r>
            <a:r>
              <a:rPr sz="1800" dirty="0">
                <a:latin typeface="Arial"/>
                <a:cs typeface="Arial"/>
              </a:rPr>
              <a:t>/2</a:t>
            </a:r>
            <a:r>
              <a:rPr sz="1800" spc="-10" dirty="0">
                <a:latin typeface="Arial"/>
                <a:cs typeface="Arial"/>
              </a:rPr>
              <a:t>01</a:t>
            </a:r>
            <a:r>
              <a:rPr sz="1800" dirty="0">
                <a:latin typeface="Arial"/>
                <a:cs typeface="Arial"/>
              </a:rPr>
              <a:t>9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632829" y="6384137"/>
            <a:ext cx="27876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Arial"/>
                <a:cs typeface="Arial"/>
              </a:rPr>
              <a:t>74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19200" y="4629910"/>
            <a:ext cx="6858000" cy="2151888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3612296" y="1075186"/>
            <a:ext cx="111760" cy="2292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300" spc="25" dirty="0">
                <a:latin typeface="Times New Roman"/>
                <a:cs typeface="Times New Roman"/>
              </a:rPr>
              <a:t>0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547352" y="1650389"/>
            <a:ext cx="275590" cy="2292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300" i="1" spc="10" dirty="0">
                <a:latin typeface="Times New Roman"/>
                <a:cs typeface="Times New Roman"/>
              </a:rPr>
              <a:t>j</a:t>
            </a:r>
            <a:r>
              <a:rPr sz="1300" i="1" spc="-204" dirty="0">
                <a:latin typeface="Times New Roman"/>
                <a:cs typeface="Times New Roman"/>
              </a:rPr>
              <a:t> </a:t>
            </a:r>
            <a:r>
              <a:rPr sz="1300" spc="75" dirty="0">
                <a:latin typeface="Symbol"/>
                <a:cs typeface="Symbol"/>
              </a:rPr>
              <a:t></a:t>
            </a:r>
            <a:r>
              <a:rPr sz="1300" spc="25" dirty="0">
                <a:latin typeface="Times New Roman"/>
                <a:cs typeface="Times New Roman"/>
              </a:rPr>
              <a:t>0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915890" y="1101821"/>
            <a:ext cx="4646295" cy="55372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4"/>
              </a:spcBef>
            </a:pPr>
            <a:r>
              <a:rPr sz="2300" i="1" spc="-20" dirty="0">
                <a:latin typeface="Times New Roman"/>
                <a:cs typeface="Times New Roman"/>
              </a:rPr>
              <a:t>s</a:t>
            </a:r>
            <a:r>
              <a:rPr sz="1950" spc="37" baseline="-25641" dirty="0">
                <a:latin typeface="Times New Roman"/>
                <a:cs typeface="Times New Roman"/>
              </a:rPr>
              <a:t>0</a:t>
            </a:r>
            <a:r>
              <a:rPr sz="1950" baseline="-25641" dirty="0">
                <a:latin typeface="Times New Roman"/>
                <a:cs typeface="Times New Roman"/>
              </a:rPr>
              <a:t> </a:t>
            </a:r>
            <a:r>
              <a:rPr sz="1950" spc="157" baseline="-25641" dirty="0">
                <a:latin typeface="Times New Roman"/>
                <a:cs typeface="Times New Roman"/>
              </a:rPr>
              <a:t> </a:t>
            </a:r>
            <a:r>
              <a:rPr sz="2300" spc="20" dirty="0">
                <a:latin typeface="Symbol"/>
                <a:cs typeface="Symbol"/>
              </a:rPr>
              <a:t></a:t>
            </a:r>
            <a:r>
              <a:rPr sz="2300" spc="-204" dirty="0">
                <a:latin typeface="Times New Roman"/>
                <a:cs typeface="Times New Roman"/>
              </a:rPr>
              <a:t> </a:t>
            </a:r>
            <a:r>
              <a:rPr sz="2300" i="1" spc="20" dirty="0">
                <a:latin typeface="Times New Roman"/>
                <a:cs typeface="Times New Roman"/>
              </a:rPr>
              <a:t>T</a:t>
            </a:r>
            <a:r>
              <a:rPr sz="2300" i="1" spc="-290" dirty="0">
                <a:latin typeface="Times New Roman"/>
                <a:cs typeface="Times New Roman"/>
              </a:rPr>
              <a:t> </a:t>
            </a:r>
            <a:r>
              <a:rPr sz="2300" spc="60" dirty="0">
                <a:latin typeface="Times New Roman"/>
                <a:cs typeface="Times New Roman"/>
              </a:rPr>
              <a:t>(</a:t>
            </a:r>
            <a:r>
              <a:rPr sz="2300" i="1" spc="-235" dirty="0">
                <a:latin typeface="Times New Roman"/>
                <a:cs typeface="Times New Roman"/>
              </a:rPr>
              <a:t>r</a:t>
            </a:r>
            <a:r>
              <a:rPr sz="1950" spc="37" baseline="-25641" dirty="0">
                <a:latin typeface="Times New Roman"/>
                <a:cs typeface="Times New Roman"/>
              </a:rPr>
              <a:t>0</a:t>
            </a:r>
            <a:r>
              <a:rPr sz="1950" spc="-120" baseline="-25641" dirty="0">
                <a:latin typeface="Times New Roman"/>
                <a:cs typeface="Times New Roman"/>
              </a:rPr>
              <a:t> </a:t>
            </a:r>
            <a:r>
              <a:rPr sz="2300" spc="10" dirty="0">
                <a:latin typeface="Times New Roman"/>
                <a:cs typeface="Times New Roman"/>
              </a:rPr>
              <a:t>)</a:t>
            </a:r>
            <a:r>
              <a:rPr sz="2300" spc="-55" dirty="0">
                <a:latin typeface="Times New Roman"/>
                <a:cs typeface="Times New Roman"/>
              </a:rPr>
              <a:t> </a:t>
            </a:r>
            <a:r>
              <a:rPr sz="2300" spc="20" dirty="0">
                <a:latin typeface="Symbol"/>
                <a:cs typeface="Symbol"/>
              </a:rPr>
              <a:t></a:t>
            </a:r>
            <a:r>
              <a:rPr sz="2300" spc="-95" dirty="0">
                <a:latin typeface="Times New Roman"/>
                <a:cs typeface="Times New Roman"/>
              </a:rPr>
              <a:t> </a:t>
            </a:r>
            <a:r>
              <a:rPr sz="2300" spc="60" dirty="0">
                <a:latin typeface="Times New Roman"/>
                <a:cs typeface="Times New Roman"/>
              </a:rPr>
              <a:t>7</a:t>
            </a:r>
            <a:r>
              <a:rPr sz="5175" spc="60" baseline="-8856" dirty="0">
                <a:latin typeface="Symbol"/>
                <a:cs typeface="Symbol"/>
              </a:rPr>
              <a:t></a:t>
            </a:r>
            <a:r>
              <a:rPr sz="5175" spc="-457" baseline="-8856" dirty="0">
                <a:latin typeface="Times New Roman"/>
                <a:cs typeface="Times New Roman"/>
              </a:rPr>
              <a:t> </a:t>
            </a:r>
            <a:r>
              <a:rPr sz="2300" i="1" spc="5" dirty="0">
                <a:latin typeface="Times New Roman"/>
                <a:cs typeface="Times New Roman"/>
              </a:rPr>
              <a:t>p</a:t>
            </a:r>
            <a:r>
              <a:rPr sz="1950" i="1" spc="30" baseline="-25641" dirty="0">
                <a:latin typeface="Times New Roman"/>
                <a:cs typeface="Times New Roman"/>
              </a:rPr>
              <a:t>r</a:t>
            </a:r>
            <a:r>
              <a:rPr sz="1950" i="1" spc="7" baseline="-25641" dirty="0">
                <a:latin typeface="Times New Roman"/>
                <a:cs typeface="Times New Roman"/>
              </a:rPr>
              <a:t> </a:t>
            </a:r>
            <a:r>
              <a:rPr sz="2300" spc="60" dirty="0">
                <a:latin typeface="Times New Roman"/>
                <a:cs typeface="Times New Roman"/>
              </a:rPr>
              <a:t>(</a:t>
            </a:r>
            <a:r>
              <a:rPr sz="2300" i="1" spc="40" dirty="0">
                <a:latin typeface="Times New Roman"/>
                <a:cs typeface="Times New Roman"/>
              </a:rPr>
              <a:t>r</a:t>
            </a:r>
            <a:r>
              <a:rPr sz="1950" i="1" spc="15" baseline="-25641" dirty="0">
                <a:latin typeface="Times New Roman"/>
                <a:cs typeface="Times New Roman"/>
              </a:rPr>
              <a:t>j</a:t>
            </a:r>
            <a:r>
              <a:rPr sz="1950" i="1" spc="-30" baseline="-25641" dirty="0">
                <a:latin typeface="Times New Roman"/>
                <a:cs typeface="Times New Roman"/>
              </a:rPr>
              <a:t> </a:t>
            </a:r>
            <a:r>
              <a:rPr sz="2300" spc="10" dirty="0">
                <a:latin typeface="Times New Roman"/>
                <a:cs typeface="Times New Roman"/>
              </a:rPr>
              <a:t>)</a:t>
            </a:r>
            <a:r>
              <a:rPr sz="2300" spc="-55" dirty="0">
                <a:latin typeface="Times New Roman"/>
                <a:cs typeface="Times New Roman"/>
              </a:rPr>
              <a:t> </a:t>
            </a:r>
            <a:r>
              <a:rPr sz="2300" spc="20" dirty="0">
                <a:latin typeface="Symbol"/>
                <a:cs typeface="Symbol"/>
              </a:rPr>
              <a:t></a:t>
            </a:r>
            <a:r>
              <a:rPr sz="2300" spc="-100" dirty="0">
                <a:latin typeface="Times New Roman"/>
                <a:cs typeface="Times New Roman"/>
              </a:rPr>
              <a:t> </a:t>
            </a:r>
            <a:r>
              <a:rPr sz="2300" spc="20" dirty="0">
                <a:latin typeface="Times New Roman"/>
                <a:cs typeface="Times New Roman"/>
              </a:rPr>
              <a:t>7</a:t>
            </a:r>
            <a:r>
              <a:rPr sz="2300" spc="-335" dirty="0">
                <a:latin typeface="Times New Roman"/>
                <a:cs typeface="Times New Roman"/>
              </a:rPr>
              <a:t> </a:t>
            </a:r>
            <a:r>
              <a:rPr sz="2300" spc="20" dirty="0">
                <a:latin typeface="Symbol"/>
                <a:cs typeface="Symbol"/>
              </a:rPr>
              <a:t></a:t>
            </a:r>
            <a:r>
              <a:rPr sz="2300" spc="-320" dirty="0">
                <a:latin typeface="Times New Roman"/>
                <a:cs typeface="Times New Roman"/>
              </a:rPr>
              <a:t> </a:t>
            </a:r>
            <a:r>
              <a:rPr sz="2300" spc="5" dirty="0">
                <a:latin typeface="Times New Roman"/>
                <a:cs typeface="Times New Roman"/>
              </a:rPr>
              <a:t>0</a:t>
            </a:r>
            <a:r>
              <a:rPr sz="2300" dirty="0">
                <a:latin typeface="Times New Roman"/>
                <a:cs typeface="Times New Roman"/>
              </a:rPr>
              <a:t>.</a:t>
            </a:r>
            <a:r>
              <a:rPr sz="2300" spc="5" dirty="0">
                <a:latin typeface="Times New Roman"/>
                <a:cs typeface="Times New Roman"/>
              </a:rPr>
              <a:t>1</a:t>
            </a:r>
            <a:r>
              <a:rPr sz="2300" spc="20" dirty="0">
                <a:latin typeface="Times New Roman"/>
                <a:cs typeface="Times New Roman"/>
              </a:rPr>
              <a:t>9</a:t>
            </a:r>
            <a:r>
              <a:rPr sz="2300" spc="-85" dirty="0">
                <a:latin typeface="Times New Roman"/>
                <a:cs typeface="Times New Roman"/>
              </a:rPr>
              <a:t> </a:t>
            </a:r>
            <a:r>
              <a:rPr sz="2300" spc="20" dirty="0">
                <a:latin typeface="Symbol"/>
                <a:cs typeface="Symbol"/>
              </a:rPr>
              <a:t></a:t>
            </a:r>
            <a:r>
              <a:rPr sz="2300" spc="-315" dirty="0">
                <a:latin typeface="Times New Roman"/>
                <a:cs typeface="Times New Roman"/>
              </a:rPr>
              <a:t> </a:t>
            </a:r>
            <a:r>
              <a:rPr sz="2300" spc="5" dirty="0">
                <a:latin typeface="Times New Roman"/>
                <a:cs typeface="Times New Roman"/>
              </a:rPr>
              <a:t>1</a:t>
            </a:r>
            <a:r>
              <a:rPr sz="2300" dirty="0">
                <a:latin typeface="Times New Roman"/>
                <a:cs typeface="Times New Roman"/>
              </a:rPr>
              <a:t>.</a:t>
            </a:r>
            <a:r>
              <a:rPr sz="2300" spc="5" dirty="0">
                <a:latin typeface="Times New Roman"/>
                <a:cs typeface="Times New Roman"/>
              </a:rPr>
              <a:t>3</a:t>
            </a:r>
            <a:r>
              <a:rPr sz="2300" spc="20" dirty="0">
                <a:latin typeface="Times New Roman"/>
                <a:cs typeface="Times New Roman"/>
              </a:rPr>
              <a:t>3</a:t>
            </a:r>
            <a:endParaRPr sz="23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591068" y="2028215"/>
            <a:ext cx="113664" cy="23431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50" spc="15" dirty="0">
                <a:latin typeface="Times New Roman"/>
                <a:cs typeface="Times New Roman"/>
              </a:rPr>
              <a:t>1</a:t>
            </a:r>
            <a:endParaRPr sz="135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917005" y="2001607"/>
            <a:ext cx="5706745" cy="850265"/>
          </a:xfrm>
          <a:prstGeom prst="rect">
            <a:avLst/>
          </a:prstGeom>
        </p:spPr>
        <p:txBody>
          <a:bodyPr vert="horz" wrap="square" lIns="0" tIns="666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25"/>
              </a:spcBef>
            </a:pPr>
            <a:r>
              <a:rPr sz="2350" i="1" spc="-150" dirty="0">
                <a:latin typeface="Times New Roman"/>
                <a:cs typeface="Times New Roman"/>
              </a:rPr>
              <a:t>s</a:t>
            </a:r>
            <a:r>
              <a:rPr sz="2025" spc="22" baseline="-24691" dirty="0">
                <a:latin typeface="Times New Roman"/>
                <a:cs typeface="Times New Roman"/>
              </a:rPr>
              <a:t>1</a:t>
            </a:r>
            <a:r>
              <a:rPr sz="2025" baseline="-24691" dirty="0">
                <a:latin typeface="Times New Roman"/>
                <a:cs typeface="Times New Roman"/>
              </a:rPr>
              <a:t> </a:t>
            </a:r>
            <a:r>
              <a:rPr sz="2025" spc="-15" baseline="-24691" dirty="0">
                <a:latin typeface="Times New Roman"/>
                <a:cs typeface="Times New Roman"/>
              </a:rPr>
              <a:t> </a:t>
            </a:r>
            <a:r>
              <a:rPr sz="2350" spc="25" dirty="0">
                <a:latin typeface="Symbol"/>
                <a:cs typeface="Symbol"/>
              </a:rPr>
              <a:t></a:t>
            </a:r>
            <a:r>
              <a:rPr sz="2350" spc="-204" dirty="0">
                <a:latin typeface="Times New Roman"/>
                <a:cs typeface="Times New Roman"/>
              </a:rPr>
              <a:t> </a:t>
            </a:r>
            <a:r>
              <a:rPr sz="2350" i="1" spc="25" dirty="0">
                <a:latin typeface="Times New Roman"/>
                <a:cs typeface="Times New Roman"/>
              </a:rPr>
              <a:t>T</a:t>
            </a:r>
            <a:r>
              <a:rPr sz="2350" i="1" spc="-295" dirty="0">
                <a:latin typeface="Times New Roman"/>
                <a:cs typeface="Times New Roman"/>
              </a:rPr>
              <a:t> </a:t>
            </a:r>
            <a:r>
              <a:rPr sz="2350" spc="60" dirty="0">
                <a:latin typeface="Times New Roman"/>
                <a:cs typeface="Times New Roman"/>
              </a:rPr>
              <a:t>(</a:t>
            </a:r>
            <a:r>
              <a:rPr sz="2350" i="1" spc="-370" dirty="0">
                <a:latin typeface="Times New Roman"/>
                <a:cs typeface="Times New Roman"/>
              </a:rPr>
              <a:t>r</a:t>
            </a:r>
            <a:r>
              <a:rPr sz="2025" spc="22" baseline="-24691" dirty="0">
                <a:latin typeface="Times New Roman"/>
                <a:cs typeface="Times New Roman"/>
              </a:rPr>
              <a:t>1</a:t>
            </a:r>
            <a:r>
              <a:rPr sz="2025" spc="-277" baseline="-24691" dirty="0">
                <a:latin typeface="Times New Roman"/>
                <a:cs typeface="Times New Roman"/>
              </a:rPr>
              <a:t> </a:t>
            </a:r>
            <a:r>
              <a:rPr sz="2350" spc="15" dirty="0">
                <a:latin typeface="Times New Roman"/>
                <a:cs typeface="Times New Roman"/>
              </a:rPr>
              <a:t>)</a:t>
            </a:r>
            <a:r>
              <a:rPr sz="2350" spc="-65" dirty="0">
                <a:latin typeface="Times New Roman"/>
                <a:cs typeface="Times New Roman"/>
              </a:rPr>
              <a:t> </a:t>
            </a:r>
            <a:r>
              <a:rPr sz="2350" spc="25" dirty="0">
                <a:latin typeface="Symbol"/>
                <a:cs typeface="Symbol"/>
              </a:rPr>
              <a:t></a:t>
            </a:r>
            <a:r>
              <a:rPr sz="2350" spc="-90" dirty="0">
                <a:latin typeface="Times New Roman"/>
                <a:cs typeface="Times New Roman"/>
              </a:rPr>
              <a:t> </a:t>
            </a:r>
            <a:r>
              <a:rPr sz="2350" spc="60" dirty="0">
                <a:latin typeface="Times New Roman"/>
                <a:cs typeface="Times New Roman"/>
              </a:rPr>
              <a:t>7</a:t>
            </a:r>
            <a:r>
              <a:rPr sz="5325" spc="37" baseline="-8607" dirty="0">
                <a:latin typeface="Symbol"/>
                <a:cs typeface="Symbol"/>
              </a:rPr>
              <a:t></a:t>
            </a:r>
            <a:r>
              <a:rPr sz="5325" spc="-472" baseline="-8607" dirty="0">
                <a:latin typeface="Times New Roman"/>
                <a:cs typeface="Times New Roman"/>
              </a:rPr>
              <a:t> </a:t>
            </a:r>
            <a:r>
              <a:rPr sz="2350" i="1" dirty="0">
                <a:latin typeface="Times New Roman"/>
                <a:cs typeface="Times New Roman"/>
              </a:rPr>
              <a:t>p</a:t>
            </a:r>
            <a:r>
              <a:rPr sz="2025" i="1" spc="15" baseline="-24691" dirty="0">
                <a:latin typeface="Times New Roman"/>
                <a:cs typeface="Times New Roman"/>
              </a:rPr>
              <a:t>r</a:t>
            </a:r>
            <a:r>
              <a:rPr sz="2025" i="1" spc="7" baseline="-24691" dirty="0">
                <a:latin typeface="Times New Roman"/>
                <a:cs typeface="Times New Roman"/>
              </a:rPr>
              <a:t> </a:t>
            </a:r>
            <a:r>
              <a:rPr sz="2350" spc="60" dirty="0">
                <a:latin typeface="Times New Roman"/>
                <a:cs typeface="Times New Roman"/>
              </a:rPr>
              <a:t>(</a:t>
            </a:r>
            <a:r>
              <a:rPr sz="2350" i="1" spc="40" dirty="0">
                <a:latin typeface="Times New Roman"/>
                <a:cs typeface="Times New Roman"/>
              </a:rPr>
              <a:t>r</a:t>
            </a:r>
            <a:r>
              <a:rPr sz="2025" i="1" spc="7" baseline="-24691" dirty="0">
                <a:latin typeface="Times New Roman"/>
                <a:cs typeface="Times New Roman"/>
              </a:rPr>
              <a:t>j</a:t>
            </a:r>
            <a:r>
              <a:rPr sz="2025" i="1" spc="-22" baseline="-24691" dirty="0">
                <a:latin typeface="Times New Roman"/>
                <a:cs typeface="Times New Roman"/>
              </a:rPr>
              <a:t> </a:t>
            </a:r>
            <a:r>
              <a:rPr sz="2350" spc="15" dirty="0">
                <a:latin typeface="Times New Roman"/>
                <a:cs typeface="Times New Roman"/>
              </a:rPr>
              <a:t>)</a:t>
            </a:r>
            <a:r>
              <a:rPr sz="2350" spc="-60" dirty="0">
                <a:latin typeface="Times New Roman"/>
                <a:cs typeface="Times New Roman"/>
              </a:rPr>
              <a:t> </a:t>
            </a:r>
            <a:r>
              <a:rPr sz="2350" spc="25" dirty="0">
                <a:latin typeface="Symbol"/>
                <a:cs typeface="Symbol"/>
              </a:rPr>
              <a:t></a:t>
            </a:r>
            <a:r>
              <a:rPr sz="2350" spc="-95" dirty="0">
                <a:latin typeface="Times New Roman"/>
                <a:cs typeface="Times New Roman"/>
              </a:rPr>
              <a:t> </a:t>
            </a:r>
            <a:r>
              <a:rPr sz="2350" spc="20" dirty="0">
                <a:latin typeface="Times New Roman"/>
                <a:cs typeface="Times New Roman"/>
              </a:rPr>
              <a:t>7</a:t>
            </a:r>
            <a:r>
              <a:rPr sz="2350" spc="-350" dirty="0">
                <a:latin typeface="Times New Roman"/>
                <a:cs typeface="Times New Roman"/>
              </a:rPr>
              <a:t> </a:t>
            </a:r>
            <a:r>
              <a:rPr sz="2350" spc="295" dirty="0">
                <a:latin typeface="Symbol"/>
                <a:cs typeface="Symbol"/>
              </a:rPr>
              <a:t></a:t>
            </a:r>
            <a:r>
              <a:rPr sz="2350" spc="25" dirty="0">
                <a:latin typeface="Times New Roman"/>
                <a:cs typeface="Times New Roman"/>
              </a:rPr>
              <a:t>(</a:t>
            </a:r>
            <a:r>
              <a:rPr sz="2350" spc="5" dirty="0">
                <a:latin typeface="Times New Roman"/>
                <a:cs typeface="Times New Roman"/>
              </a:rPr>
              <a:t>0</a:t>
            </a:r>
            <a:r>
              <a:rPr sz="2350" dirty="0">
                <a:latin typeface="Times New Roman"/>
                <a:cs typeface="Times New Roman"/>
              </a:rPr>
              <a:t>.</a:t>
            </a:r>
            <a:r>
              <a:rPr sz="2350" spc="5" dirty="0">
                <a:latin typeface="Times New Roman"/>
                <a:cs typeface="Times New Roman"/>
              </a:rPr>
              <a:t>1</a:t>
            </a:r>
            <a:r>
              <a:rPr sz="2350" spc="20" dirty="0">
                <a:latin typeface="Times New Roman"/>
                <a:cs typeface="Times New Roman"/>
              </a:rPr>
              <a:t>9</a:t>
            </a:r>
            <a:r>
              <a:rPr sz="2350" spc="-235" dirty="0">
                <a:latin typeface="Times New Roman"/>
                <a:cs typeface="Times New Roman"/>
              </a:rPr>
              <a:t> </a:t>
            </a:r>
            <a:r>
              <a:rPr sz="2350" spc="25" dirty="0">
                <a:latin typeface="Symbol"/>
                <a:cs typeface="Symbol"/>
              </a:rPr>
              <a:t></a:t>
            </a:r>
            <a:r>
              <a:rPr sz="2350" spc="-210" dirty="0">
                <a:latin typeface="Times New Roman"/>
                <a:cs typeface="Times New Roman"/>
              </a:rPr>
              <a:t> </a:t>
            </a:r>
            <a:r>
              <a:rPr sz="2350" spc="5" dirty="0">
                <a:latin typeface="Times New Roman"/>
                <a:cs typeface="Times New Roman"/>
              </a:rPr>
              <a:t>0</a:t>
            </a:r>
            <a:r>
              <a:rPr sz="2350" dirty="0">
                <a:latin typeface="Times New Roman"/>
                <a:cs typeface="Times New Roman"/>
              </a:rPr>
              <a:t>.</a:t>
            </a:r>
            <a:r>
              <a:rPr sz="2350" spc="5" dirty="0">
                <a:latin typeface="Times New Roman"/>
                <a:cs typeface="Times New Roman"/>
              </a:rPr>
              <a:t>2</a:t>
            </a:r>
            <a:r>
              <a:rPr sz="2350" spc="-35" dirty="0">
                <a:latin typeface="Times New Roman"/>
                <a:cs typeface="Times New Roman"/>
              </a:rPr>
              <a:t>5</a:t>
            </a:r>
            <a:r>
              <a:rPr sz="2350" spc="15" dirty="0">
                <a:latin typeface="Times New Roman"/>
                <a:cs typeface="Times New Roman"/>
              </a:rPr>
              <a:t>)</a:t>
            </a:r>
            <a:r>
              <a:rPr sz="2350" spc="-55" dirty="0">
                <a:latin typeface="Times New Roman"/>
                <a:cs typeface="Times New Roman"/>
              </a:rPr>
              <a:t> </a:t>
            </a:r>
            <a:r>
              <a:rPr sz="2350" spc="25" dirty="0">
                <a:latin typeface="Symbol"/>
                <a:cs typeface="Symbol"/>
              </a:rPr>
              <a:t></a:t>
            </a:r>
            <a:r>
              <a:rPr sz="2350" spc="-135" dirty="0">
                <a:latin typeface="Times New Roman"/>
                <a:cs typeface="Times New Roman"/>
              </a:rPr>
              <a:t> </a:t>
            </a:r>
            <a:r>
              <a:rPr sz="2350" spc="5" dirty="0">
                <a:latin typeface="Times New Roman"/>
                <a:cs typeface="Times New Roman"/>
              </a:rPr>
              <a:t>3</a:t>
            </a:r>
            <a:r>
              <a:rPr sz="2350" dirty="0">
                <a:latin typeface="Times New Roman"/>
                <a:cs typeface="Times New Roman"/>
              </a:rPr>
              <a:t>.</a:t>
            </a:r>
            <a:r>
              <a:rPr sz="2350" spc="5" dirty="0">
                <a:latin typeface="Times New Roman"/>
                <a:cs typeface="Times New Roman"/>
              </a:rPr>
              <a:t>0</a:t>
            </a:r>
            <a:r>
              <a:rPr sz="2350" spc="20" dirty="0">
                <a:latin typeface="Times New Roman"/>
                <a:cs typeface="Times New Roman"/>
              </a:rPr>
              <a:t>8</a:t>
            </a:r>
            <a:endParaRPr sz="2350">
              <a:latin typeface="Times New Roman"/>
              <a:cs typeface="Times New Roman"/>
            </a:endParaRPr>
          </a:p>
          <a:p>
            <a:pPr marL="1621790">
              <a:lnSpc>
                <a:spcPct val="100000"/>
              </a:lnSpc>
              <a:spcBef>
                <a:spcPts val="185"/>
              </a:spcBef>
            </a:pPr>
            <a:r>
              <a:rPr sz="1350" i="1" spc="5" dirty="0">
                <a:latin typeface="Times New Roman"/>
                <a:cs typeface="Times New Roman"/>
              </a:rPr>
              <a:t>j</a:t>
            </a:r>
            <a:r>
              <a:rPr sz="1350" i="1" spc="-215" dirty="0">
                <a:latin typeface="Times New Roman"/>
                <a:cs typeface="Times New Roman"/>
              </a:rPr>
              <a:t> </a:t>
            </a:r>
            <a:r>
              <a:rPr sz="1350" spc="65" dirty="0">
                <a:latin typeface="Symbol"/>
                <a:cs typeface="Symbol"/>
              </a:rPr>
              <a:t></a:t>
            </a:r>
            <a:r>
              <a:rPr sz="1350" spc="15" dirty="0">
                <a:latin typeface="Times New Roman"/>
                <a:cs typeface="Times New Roman"/>
              </a:rPr>
              <a:t>0</a:t>
            </a:r>
            <a:endParaRPr sz="135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960330" y="2757890"/>
            <a:ext cx="2105660" cy="1068070"/>
          </a:xfrm>
          <a:prstGeom prst="rect">
            <a:avLst/>
          </a:prstGeom>
        </p:spPr>
        <p:txBody>
          <a:bodyPr vert="horz" wrap="square" lIns="0" tIns="128905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1015"/>
              </a:spcBef>
              <a:tabLst>
                <a:tab pos="1496695" algn="l"/>
              </a:tabLst>
            </a:pPr>
            <a:r>
              <a:rPr sz="2650" i="1" spc="-50" dirty="0">
                <a:latin typeface="Times New Roman"/>
                <a:cs typeface="Times New Roman"/>
              </a:rPr>
              <a:t>s</a:t>
            </a:r>
            <a:r>
              <a:rPr sz="2325" spc="7" baseline="-25089" dirty="0">
                <a:latin typeface="Times New Roman"/>
                <a:cs typeface="Times New Roman"/>
              </a:rPr>
              <a:t>3</a:t>
            </a:r>
            <a:r>
              <a:rPr sz="2325" baseline="-25089" dirty="0">
                <a:latin typeface="Times New Roman"/>
                <a:cs typeface="Times New Roman"/>
              </a:rPr>
              <a:t> </a:t>
            </a:r>
            <a:r>
              <a:rPr sz="2325" spc="60" baseline="-25089" dirty="0">
                <a:latin typeface="Times New Roman"/>
                <a:cs typeface="Times New Roman"/>
              </a:rPr>
              <a:t> </a:t>
            </a:r>
            <a:r>
              <a:rPr sz="2650" spc="35" dirty="0">
                <a:latin typeface="Symbol"/>
                <a:cs typeface="Symbol"/>
              </a:rPr>
              <a:t></a:t>
            </a:r>
            <a:r>
              <a:rPr sz="2650" spc="-185" dirty="0">
                <a:latin typeface="Times New Roman"/>
                <a:cs typeface="Times New Roman"/>
              </a:rPr>
              <a:t> </a:t>
            </a:r>
            <a:r>
              <a:rPr sz="2650" spc="5" dirty="0">
                <a:latin typeface="Times New Roman"/>
                <a:cs typeface="Times New Roman"/>
              </a:rPr>
              <a:t>5</a:t>
            </a:r>
            <a:r>
              <a:rPr sz="2650" dirty="0">
                <a:latin typeface="Times New Roman"/>
                <a:cs typeface="Times New Roman"/>
              </a:rPr>
              <a:t>.</a:t>
            </a:r>
            <a:r>
              <a:rPr sz="2650" spc="5" dirty="0">
                <a:latin typeface="Times New Roman"/>
                <a:cs typeface="Times New Roman"/>
              </a:rPr>
              <a:t>6</a:t>
            </a:r>
            <a:r>
              <a:rPr sz="2650" spc="30" dirty="0">
                <a:latin typeface="Times New Roman"/>
                <a:cs typeface="Times New Roman"/>
              </a:rPr>
              <a:t>7</a:t>
            </a:r>
            <a:r>
              <a:rPr sz="2650" dirty="0">
                <a:latin typeface="Times New Roman"/>
                <a:cs typeface="Times New Roman"/>
              </a:rPr>
              <a:t>	</a:t>
            </a:r>
            <a:r>
              <a:rPr sz="2650" spc="60" dirty="0">
                <a:latin typeface="Symbol"/>
                <a:cs typeface="Symbol"/>
              </a:rPr>
              <a:t></a:t>
            </a:r>
            <a:r>
              <a:rPr sz="2650" spc="-215" dirty="0">
                <a:latin typeface="Times New Roman"/>
                <a:cs typeface="Times New Roman"/>
              </a:rPr>
              <a:t> </a:t>
            </a:r>
            <a:r>
              <a:rPr sz="2650" spc="30" dirty="0">
                <a:latin typeface="Times New Roman"/>
                <a:cs typeface="Times New Roman"/>
              </a:rPr>
              <a:t>6</a:t>
            </a:r>
            <a:endParaRPr sz="2650">
              <a:latin typeface="Times New Roman"/>
              <a:cs typeface="Times New Roman"/>
            </a:endParaRPr>
          </a:p>
          <a:p>
            <a:pPr marL="50800">
              <a:lnSpc>
                <a:spcPct val="100000"/>
              </a:lnSpc>
              <a:spcBef>
                <a:spcPts val="925"/>
              </a:spcBef>
              <a:tabLst>
                <a:tab pos="1495425" algn="l"/>
              </a:tabLst>
            </a:pPr>
            <a:r>
              <a:rPr sz="2650" i="1" spc="-50" dirty="0">
                <a:latin typeface="Times New Roman"/>
                <a:cs typeface="Times New Roman"/>
              </a:rPr>
              <a:t>s</a:t>
            </a:r>
            <a:r>
              <a:rPr sz="2325" spc="7" baseline="-25089" dirty="0">
                <a:latin typeface="Times New Roman"/>
                <a:cs typeface="Times New Roman"/>
              </a:rPr>
              <a:t>5</a:t>
            </a:r>
            <a:r>
              <a:rPr sz="2325" baseline="-25089" dirty="0">
                <a:latin typeface="Times New Roman"/>
                <a:cs typeface="Times New Roman"/>
              </a:rPr>
              <a:t> </a:t>
            </a:r>
            <a:r>
              <a:rPr sz="2325" spc="112" baseline="-25089" dirty="0">
                <a:latin typeface="Times New Roman"/>
                <a:cs typeface="Times New Roman"/>
              </a:rPr>
              <a:t> </a:t>
            </a:r>
            <a:r>
              <a:rPr sz="2650" spc="35" dirty="0">
                <a:latin typeface="Symbol"/>
                <a:cs typeface="Symbol"/>
              </a:rPr>
              <a:t></a:t>
            </a:r>
            <a:r>
              <a:rPr sz="2650" spc="-155" dirty="0">
                <a:latin typeface="Times New Roman"/>
                <a:cs typeface="Times New Roman"/>
              </a:rPr>
              <a:t> </a:t>
            </a:r>
            <a:r>
              <a:rPr sz="2650" spc="5" dirty="0">
                <a:latin typeface="Times New Roman"/>
                <a:cs typeface="Times New Roman"/>
              </a:rPr>
              <a:t>6</a:t>
            </a:r>
            <a:r>
              <a:rPr sz="2650" dirty="0">
                <a:latin typeface="Times New Roman"/>
                <a:cs typeface="Times New Roman"/>
              </a:rPr>
              <a:t>.</a:t>
            </a:r>
            <a:r>
              <a:rPr sz="2650" spc="5" dirty="0">
                <a:latin typeface="Times New Roman"/>
                <a:cs typeface="Times New Roman"/>
              </a:rPr>
              <a:t>6</a:t>
            </a:r>
            <a:r>
              <a:rPr sz="2650" spc="30" dirty="0">
                <a:latin typeface="Times New Roman"/>
                <a:cs typeface="Times New Roman"/>
              </a:rPr>
              <a:t>5</a:t>
            </a:r>
            <a:r>
              <a:rPr sz="2650" dirty="0">
                <a:latin typeface="Times New Roman"/>
                <a:cs typeface="Times New Roman"/>
              </a:rPr>
              <a:t>	</a:t>
            </a:r>
            <a:r>
              <a:rPr sz="2650" spc="60" dirty="0">
                <a:latin typeface="Symbol"/>
                <a:cs typeface="Symbol"/>
              </a:rPr>
              <a:t></a:t>
            </a:r>
            <a:r>
              <a:rPr sz="2650" spc="-220" dirty="0">
                <a:latin typeface="Times New Roman"/>
                <a:cs typeface="Times New Roman"/>
              </a:rPr>
              <a:t> </a:t>
            </a:r>
            <a:r>
              <a:rPr sz="2650" spc="30" dirty="0">
                <a:latin typeface="Times New Roman"/>
                <a:cs typeface="Times New Roman"/>
              </a:rPr>
              <a:t>7</a:t>
            </a:r>
            <a:endParaRPr sz="265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910748" y="2757890"/>
            <a:ext cx="2120265" cy="1588770"/>
          </a:xfrm>
          <a:prstGeom prst="rect">
            <a:avLst/>
          </a:prstGeom>
        </p:spPr>
        <p:txBody>
          <a:bodyPr vert="horz" wrap="square" lIns="0" tIns="128905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1015"/>
              </a:spcBef>
              <a:tabLst>
                <a:tab pos="1510030" algn="l"/>
              </a:tabLst>
            </a:pPr>
            <a:r>
              <a:rPr sz="2650" i="1" spc="-5" dirty="0">
                <a:latin typeface="Times New Roman"/>
                <a:cs typeface="Times New Roman"/>
              </a:rPr>
              <a:t>s</a:t>
            </a:r>
            <a:r>
              <a:rPr sz="2325" spc="7" baseline="-25089" dirty="0">
                <a:latin typeface="Times New Roman"/>
                <a:cs typeface="Times New Roman"/>
              </a:rPr>
              <a:t>2</a:t>
            </a:r>
            <a:r>
              <a:rPr sz="2325" baseline="-25089" dirty="0">
                <a:latin typeface="Times New Roman"/>
                <a:cs typeface="Times New Roman"/>
              </a:rPr>
              <a:t> </a:t>
            </a:r>
            <a:r>
              <a:rPr sz="2325" spc="142" baseline="-25089" dirty="0">
                <a:latin typeface="Times New Roman"/>
                <a:cs typeface="Times New Roman"/>
              </a:rPr>
              <a:t> </a:t>
            </a:r>
            <a:r>
              <a:rPr sz="2650" spc="35" dirty="0">
                <a:latin typeface="Symbol"/>
                <a:cs typeface="Symbol"/>
              </a:rPr>
              <a:t></a:t>
            </a:r>
            <a:r>
              <a:rPr sz="2650" spc="-70" dirty="0">
                <a:latin typeface="Times New Roman"/>
                <a:cs typeface="Times New Roman"/>
              </a:rPr>
              <a:t> </a:t>
            </a:r>
            <a:r>
              <a:rPr sz="2650" spc="5" dirty="0">
                <a:latin typeface="Times New Roman"/>
                <a:cs typeface="Times New Roman"/>
              </a:rPr>
              <a:t>4</a:t>
            </a:r>
            <a:r>
              <a:rPr sz="2650" dirty="0">
                <a:latin typeface="Times New Roman"/>
                <a:cs typeface="Times New Roman"/>
              </a:rPr>
              <a:t>.</a:t>
            </a:r>
            <a:r>
              <a:rPr sz="2650" spc="5" dirty="0">
                <a:latin typeface="Times New Roman"/>
                <a:cs typeface="Times New Roman"/>
              </a:rPr>
              <a:t>5</a:t>
            </a:r>
            <a:r>
              <a:rPr sz="2650" spc="30" dirty="0">
                <a:latin typeface="Times New Roman"/>
                <a:cs typeface="Times New Roman"/>
              </a:rPr>
              <a:t>5</a:t>
            </a:r>
            <a:r>
              <a:rPr sz="2650" dirty="0">
                <a:latin typeface="Times New Roman"/>
                <a:cs typeface="Times New Roman"/>
              </a:rPr>
              <a:t>	</a:t>
            </a:r>
            <a:r>
              <a:rPr sz="2650" spc="60" dirty="0">
                <a:latin typeface="Symbol"/>
                <a:cs typeface="Symbol"/>
              </a:rPr>
              <a:t></a:t>
            </a:r>
            <a:r>
              <a:rPr sz="2650" spc="-220" dirty="0">
                <a:latin typeface="Times New Roman"/>
                <a:cs typeface="Times New Roman"/>
              </a:rPr>
              <a:t> </a:t>
            </a:r>
            <a:r>
              <a:rPr sz="2650" spc="30" dirty="0">
                <a:latin typeface="Times New Roman"/>
                <a:cs typeface="Times New Roman"/>
              </a:rPr>
              <a:t>5</a:t>
            </a:r>
            <a:endParaRPr sz="2650">
              <a:latin typeface="Times New Roman"/>
              <a:cs typeface="Times New Roman"/>
            </a:endParaRPr>
          </a:p>
          <a:p>
            <a:pPr marL="50800">
              <a:lnSpc>
                <a:spcPct val="100000"/>
              </a:lnSpc>
              <a:spcBef>
                <a:spcPts val="925"/>
              </a:spcBef>
              <a:tabLst>
                <a:tab pos="1499870" algn="l"/>
              </a:tabLst>
            </a:pPr>
            <a:r>
              <a:rPr sz="2650" i="1" spc="-5" dirty="0">
                <a:latin typeface="Times New Roman"/>
                <a:cs typeface="Times New Roman"/>
              </a:rPr>
              <a:t>s</a:t>
            </a:r>
            <a:r>
              <a:rPr sz="2325" spc="7" baseline="-25089" dirty="0">
                <a:latin typeface="Times New Roman"/>
                <a:cs typeface="Times New Roman"/>
              </a:rPr>
              <a:t>4</a:t>
            </a:r>
            <a:r>
              <a:rPr sz="2325" baseline="-25089" dirty="0">
                <a:latin typeface="Times New Roman"/>
                <a:cs typeface="Times New Roman"/>
              </a:rPr>
              <a:t> </a:t>
            </a:r>
            <a:r>
              <a:rPr sz="2325" spc="142" baseline="-25089" dirty="0">
                <a:latin typeface="Times New Roman"/>
                <a:cs typeface="Times New Roman"/>
              </a:rPr>
              <a:t> </a:t>
            </a:r>
            <a:r>
              <a:rPr sz="2650" spc="35" dirty="0">
                <a:latin typeface="Symbol"/>
                <a:cs typeface="Symbol"/>
              </a:rPr>
              <a:t></a:t>
            </a:r>
            <a:r>
              <a:rPr sz="2650" spc="-110" dirty="0">
                <a:latin typeface="Times New Roman"/>
                <a:cs typeface="Times New Roman"/>
              </a:rPr>
              <a:t> </a:t>
            </a:r>
            <a:r>
              <a:rPr sz="2650" spc="5" dirty="0">
                <a:latin typeface="Times New Roman"/>
                <a:cs typeface="Times New Roman"/>
              </a:rPr>
              <a:t>6</a:t>
            </a:r>
            <a:r>
              <a:rPr sz="2650" dirty="0">
                <a:latin typeface="Times New Roman"/>
                <a:cs typeface="Times New Roman"/>
              </a:rPr>
              <a:t>.</a:t>
            </a:r>
            <a:r>
              <a:rPr sz="2650" spc="5" dirty="0">
                <a:latin typeface="Times New Roman"/>
                <a:cs typeface="Times New Roman"/>
              </a:rPr>
              <a:t>2</a:t>
            </a:r>
            <a:r>
              <a:rPr sz="2650" spc="30" dirty="0">
                <a:latin typeface="Times New Roman"/>
                <a:cs typeface="Times New Roman"/>
              </a:rPr>
              <a:t>3</a:t>
            </a:r>
            <a:r>
              <a:rPr sz="2650" dirty="0">
                <a:latin typeface="Times New Roman"/>
                <a:cs typeface="Times New Roman"/>
              </a:rPr>
              <a:t>	</a:t>
            </a:r>
            <a:r>
              <a:rPr sz="2650" spc="60" dirty="0">
                <a:latin typeface="Symbol"/>
                <a:cs typeface="Symbol"/>
              </a:rPr>
              <a:t></a:t>
            </a:r>
            <a:r>
              <a:rPr sz="2650" spc="-180" dirty="0">
                <a:latin typeface="Times New Roman"/>
                <a:cs typeface="Times New Roman"/>
              </a:rPr>
              <a:t> </a:t>
            </a:r>
            <a:r>
              <a:rPr sz="2650" spc="30" dirty="0">
                <a:latin typeface="Times New Roman"/>
                <a:cs typeface="Times New Roman"/>
              </a:rPr>
              <a:t>6</a:t>
            </a:r>
            <a:endParaRPr sz="2650">
              <a:latin typeface="Times New Roman"/>
              <a:cs typeface="Times New Roman"/>
            </a:endParaRPr>
          </a:p>
          <a:p>
            <a:pPr marL="50800">
              <a:lnSpc>
                <a:spcPct val="100000"/>
              </a:lnSpc>
              <a:spcBef>
                <a:spcPts val="919"/>
              </a:spcBef>
              <a:tabLst>
                <a:tab pos="1507490" algn="l"/>
              </a:tabLst>
            </a:pPr>
            <a:r>
              <a:rPr sz="2650" i="1" spc="-25" dirty="0">
                <a:latin typeface="Times New Roman"/>
                <a:cs typeface="Times New Roman"/>
              </a:rPr>
              <a:t>s</a:t>
            </a:r>
            <a:r>
              <a:rPr sz="2325" spc="7" baseline="-25089" dirty="0">
                <a:latin typeface="Times New Roman"/>
                <a:cs typeface="Times New Roman"/>
              </a:rPr>
              <a:t>6</a:t>
            </a:r>
            <a:r>
              <a:rPr sz="2325" baseline="-25089" dirty="0">
                <a:latin typeface="Times New Roman"/>
                <a:cs typeface="Times New Roman"/>
              </a:rPr>
              <a:t> </a:t>
            </a:r>
            <a:r>
              <a:rPr sz="2325" spc="142" baseline="-25089" dirty="0">
                <a:latin typeface="Times New Roman"/>
                <a:cs typeface="Times New Roman"/>
              </a:rPr>
              <a:t> </a:t>
            </a:r>
            <a:r>
              <a:rPr sz="2650" spc="35" dirty="0">
                <a:latin typeface="Symbol"/>
                <a:cs typeface="Symbol"/>
              </a:rPr>
              <a:t></a:t>
            </a:r>
            <a:r>
              <a:rPr sz="2650" spc="-110" dirty="0">
                <a:latin typeface="Times New Roman"/>
                <a:cs typeface="Times New Roman"/>
              </a:rPr>
              <a:t> </a:t>
            </a:r>
            <a:r>
              <a:rPr sz="2650" spc="5" dirty="0">
                <a:latin typeface="Times New Roman"/>
                <a:cs typeface="Times New Roman"/>
              </a:rPr>
              <a:t>6</a:t>
            </a:r>
            <a:r>
              <a:rPr sz="2650" dirty="0">
                <a:latin typeface="Times New Roman"/>
                <a:cs typeface="Times New Roman"/>
              </a:rPr>
              <a:t>.</a:t>
            </a:r>
            <a:r>
              <a:rPr sz="2650" spc="5" dirty="0">
                <a:latin typeface="Times New Roman"/>
                <a:cs typeface="Times New Roman"/>
              </a:rPr>
              <a:t>8</a:t>
            </a:r>
            <a:r>
              <a:rPr sz="2650" spc="30" dirty="0">
                <a:latin typeface="Times New Roman"/>
                <a:cs typeface="Times New Roman"/>
              </a:rPr>
              <a:t>6</a:t>
            </a:r>
            <a:r>
              <a:rPr sz="2650" dirty="0">
                <a:latin typeface="Times New Roman"/>
                <a:cs typeface="Times New Roman"/>
              </a:rPr>
              <a:t>	</a:t>
            </a:r>
            <a:r>
              <a:rPr sz="2650" spc="60" dirty="0">
                <a:latin typeface="Symbol"/>
                <a:cs typeface="Symbol"/>
              </a:rPr>
              <a:t></a:t>
            </a:r>
            <a:r>
              <a:rPr sz="2650" spc="-180" dirty="0">
                <a:latin typeface="Times New Roman"/>
                <a:cs typeface="Times New Roman"/>
              </a:rPr>
              <a:t> </a:t>
            </a:r>
            <a:r>
              <a:rPr sz="2650" spc="30" dirty="0">
                <a:latin typeface="Times New Roman"/>
                <a:cs typeface="Times New Roman"/>
              </a:rPr>
              <a:t>7</a:t>
            </a:r>
            <a:endParaRPr sz="265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986553" y="3911641"/>
            <a:ext cx="2020570" cy="4349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  <a:tabLst>
                <a:tab pos="1412875" algn="l"/>
              </a:tabLst>
            </a:pPr>
            <a:r>
              <a:rPr sz="2650" i="1" spc="-25" dirty="0">
                <a:latin typeface="Times New Roman"/>
                <a:cs typeface="Times New Roman"/>
              </a:rPr>
              <a:t>s</a:t>
            </a:r>
            <a:r>
              <a:rPr sz="2325" spc="7" baseline="-25089" dirty="0">
                <a:latin typeface="Times New Roman"/>
                <a:cs typeface="Times New Roman"/>
              </a:rPr>
              <a:t>7</a:t>
            </a:r>
            <a:r>
              <a:rPr sz="2325" baseline="-25089" dirty="0">
                <a:latin typeface="Times New Roman"/>
                <a:cs typeface="Times New Roman"/>
              </a:rPr>
              <a:t> </a:t>
            </a:r>
            <a:r>
              <a:rPr sz="2325" spc="179" baseline="-25089" dirty="0">
                <a:latin typeface="Times New Roman"/>
                <a:cs typeface="Times New Roman"/>
              </a:rPr>
              <a:t> </a:t>
            </a:r>
            <a:r>
              <a:rPr sz="2650" spc="35" dirty="0">
                <a:latin typeface="Symbol"/>
                <a:cs typeface="Symbol"/>
              </a:rPr>
              <a:t></a:t>
            </a:r>
            <a:r>
              <a:rPr sz="2650" spc="-150" dirty="0">
                <a:latin typeface="Times New Roman"/>
                <a:cs typeface="Times New Roman"/>
              </a:rPr>
              <a:t> </a:t>
            </a:r>
            <a:r>
              <a:rPr sz="2650" spc="5" dirty="0">
                <a:latin typeface="Times New Roman"/>
                <a:cs typeface="Times New Roman"/>
              </a:rPr>
              <a:t>7</a:t>
            </a:r>
            <a:r>
              <a:rPr sz="2650" dirty="0">
                <a:latin typeface="Times New Roman"/>
                <a:cs typeface="Times New Roman"/>
              </a:rPr>
              <a:t>.</a:t>
            </a:r>
            <a:r>
              <a:rPr sz="2650" spc="5" dirty="0">
                <a:latin typeface="Times New Roman"/>
                <a:cs typeface="Times New Roman"/>
              </a:rPr>
              <a:t>0</a:t>
            </a:r>
            <a:r>
              <a:rPr sz="2650" spc="30" dirty="0">
                <a:latin typeface="Times New Roman"/>
                <a:cs typeface="Times New Roman"/>
              </a:rPr>
              <a:t>0</a:t>
            </a:r>
            <a:r>
              <a:rPr sz="2650" dirty="0">
                <a:latin typeface="Times New Roman"/>
                <a:cs typeface="Times New Roman"/>
              </a:rPr>
              <a:t>	</a:t>
            </a:r>
            <a:r>
              <a:rPr sz="2650" spc="60" dirty="0">
                <a:latin typeface="Symbol"/>
                <a:cs typeface="Symbol"/>
              </a:rPr>
              <a:t></a:t>
            </a:r>
            <a:r>
              <a:rPr sz="2650" spc="-220" dirty="0">
                <a:latin typeface="Times New Roman"/>
                <a:cs typeface="Times New Roman"/>
              </a:rPr>
              <a:t> </a:t>
            </a:r>
            <a:r>
              <a:rPr sz="2650" spc="30" dirty="0">
                <a:latin typeface="Times New Roman"/>
                <a:cs typeface="Times New Roman"/>
              </a:rPr>
              <a:t>7</a:t>
            </a:r>
            <a:endParaRPr sz="265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553200" y="1396111"/>
            <a:ext cx="533400" cy="103505"/>
          </a:xfrm>
          <a:custGeom>
            <a:avLst/>
            <a:gdLst/>
            <a:ahLst/>
            <a:cxnLst/>
            <a:rect l="l" t="t" r="r" b="b"/>
            <a:pathLst>
              <a:path w="533400" h="103505">
                <a:moveTo>
                  <a:pt x="508290" y="51688"/>
                </a:moveTo>
                <a:lnTo>
                  <a:pt x="438403" y="92455"/>
                </a:lnTo>
                <a:lnTo>
                  <a:pt x="437388" y="96265"/>
                </a:lnTo>
                <a:lnTo>
                  <a:pt x="440944" y="102362"/>
                </a:lnTo>
                <a:lnTo>
                  <a:pt x="444753" y="103377"/>
                </a:lnTo>
                <a:lnTo>
                  <a:pt x="522509" y="58038"/>
                </a:lnTo>
                <a:lnTo>
                  <a:pt x="520826" y="58038"/>
                </a:lnTo>
                <a:lnTo>
                  <a:pt x="520826" y="57150"/>
                </a:lnTo>
                <a:lnTo>
                  <a:pt x="517651" y="57150"/>
                </a:lnTo>
                <a:lnTo>
                  <a:pt x="508290" y="51688"/>
                </a:lnTo>
                <a:close/>
              </a:path>
              <a:path w="533400" h="103505">
                <a:moveTo>
                  <a:pt x="76200" y="13588"/>
                </a:moveTo>
                <a:lnTo>
                  <a:pt x="0" y="51688"/>
                </a:lnTo>
                <a:lnTo>
                  <a:pt x="76200" y="89788"/>
                </a:lnTo>
                <a:lnTo>
                  <a:pt x="55033" y="58038"/>
                </a:lnTo>
                <a:lnTo>
                  <a:pt x="50800" y="58038"/>
                </a:lnTo>
                <a:lnTo>
                  <a:pt x="50800" y="45338"/>
                </a:lnTo>
                <a:lnTo>
                  <a:pt x="55033" y="45338"/>
                </a:lnTo>
                <a:lnTo>
                  <a:pt x="76200" y="13588"/>
                </a:lnTo>
                <a:close/>
              </a:path>
              <a:path w="533400" h="103505">
                <a:moveTo>
                  <a:pt x="50800" y="51688"/>
                </a:moveTo>
                <a:lnTo>
                  <a:pt x="50800" y="58038"/>
                </a:lnTo>
                <a:lnTo>
                  <a:pt x="55033" y="58038"/>
                </a:lnTo>
                <a:lnTo>
                  <a:pt x="50800" y="51688"/>
                </a:lnTo>
                <a:close/>
              </a:path>
              <a:path w="533400" h="103505">
                <a:moveTo>
                  <a:pt x="497404" y="45338"/>
                </a:moveTo>
                <a:lnTo>
                  <a:pt x="55033" y="45338"/>
                </a:lnTo>
                <a:lnTo>
                  <a:pt x="50800" y="51688"/>
                </a:lnTo>
                <a:lnTo>
                  <a:pt x="55033" y="58038"/>
                </a:lnTo>
                <a:lnTo>
                  <a:pt x="497404" y="58038"/>
                </a:lnTo>
                <a:lnTo>
                  <a:pt x="508290" y="51688"/>
                </a:lnTo>
                <a:lnTo>
                  <a:pt x="497404" y="45338"/>
                </a:lnTo>
                <a:close/>
              </a:path>
              <a:path w="533400" h="103505">
                <a:moveTo>
                  <a:pt x="522509" y="45338"/>
                </a:moveTo>
                <a:lnTo>
                  <a:pt x="520826" y="45338"/>
                </a:lnTo>
                <a:lnTo>
                  <a:pt x="520826" y="58038"/>
                </a:lnTo>
                <a:lnTo>
                  <a:pt x="522509" y="58038"/>
                </a:lnTo>
                <a:lnTo>
                  <a:pt x="533400" y="51688"/>
                </a:lnTo>
                <a:lnTo>
                  <a:pt x="522509" y="45338"/>
                </a:lnTo>
                <a:close/>
              </a:path>
              <a:path w="533400" h="103505">
                <a:moveTo>
                  <a:pt x="517651" y="46227"/>
                </a:moveTo>
                <a:lnTo>
                  <a:pt x="508290" y="51688"/>
                </a:lnTo>
                <a:lnTo>
                  <a:pt x="517651" y="57150"/>
                </a:lnTo>
                <a:lnTo>
                  <a:pt x="517651" y="46227"/>
                </a:lnTo>
                <a:close/>
              </a:path>
              <a:path w="533400" h="103505">
                <a:moveTo>
                  <a:pt x="520826" y="46227"/>
                </a:moveTo>
                <a:lnTo>
                  <a:pt x="517651" y="46227"/>
                </a:lnTo>
                <a:lnTo>
                  <a:pt x="517651" y="57150"/>
                </a:lnTo>
                <a:lnTo>
                  <a:pt x="520826" y="57150"/>
                </a:lnTo>
                <a:lnTo>
                  <a:pt x="520826" y="46227"/>
                </a:lnTo>
                <a:close/>
              </a:path>
              <a:path w="533400" h="103505">
                <a:moveTo>
                  <a:pt x="55033" y="45338"/>
                </a:moveTo>
                <a:lnTo>
                  <a:pt x="50800" y="45338"/>
                </a:lnTo>
                <a:lnTo>
                  <a:pt x="50800" y="51688"/>
                </a:lnTo>
                <a:lnTo>
                  <a:pt x="55033" y="45338"/>
                </a:lnTo>
                <a:close/>
              </a:path>
              <a:path w="533400" h="103505">
                <a:moveTo>
                  <a:pt x="444753" y="0"/>
                </a:moveTo>
                <a:lnTo>
                  <a:pt x="440944" y="1015"/>
                </a:lnTo>
                <a:lnTo>
                  <a:pt x="437388" y="7112"/>
                </a:lnTo>
                <a:lnTo>
                  <a:pt x="438403" y="10922"/>
                </a:lnTo>
                <a:lnTo>
                  <a:pt x="508290" y="51688"/>
                </a:lnTo>
                <a:lnTo>
                  <a:pt x="517651" y="46227"/>
                </a:lnTo>
                <a:lnTo>
                  <a:pt x="520826" y="46227"/>
                </a:lnTo>
                <a:lnTo>
                  <a:pt x="520826" y="45338"/>
                </a:lnTo>
                <a:lnTo>
                  <a:pt x="522509" y="45338"/>
                </a:lnTo>
                <a:lnTo>
                  <a:pt x="44475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7242809" y="1322578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1</a:t>
            </a:r>
            <a:endParaRPr sz="18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7620000" y="2397379"/>
            <a:ext cx="533400" cy="103505"/>
          </a:xfrm>
          <a:custGeom>
            <a:avLst/>
            <a:gdLst/>
            <a:ahLst/>
            <a:cxnLst/>
            <a:rect l="l" t="t" r="r" b="b"/>
            <a:pathLst>
              <a:path w="533400" h="103505">
                <a:moveTo>
                  <a:pt x="508290" y="51689"/>
                </a:moveTo>
                <a:lnTo>
                  <a:pt x="438403" y="92456"/>
                </a:lnTo>
                <a:lnTo>
                  <a:pt x="437387" y="96266"/>
                </a:lnTo>
                <a:lnTo>
                  <a:pt x="440943" y="102362"/>
                </a:lnTo>
                <a:lnTo>
                  <a:pt x="444753" y="103378"/>
                </a:lnTo>
                <a:lnTo>
                  <a:pt x="522509" y="58038"/>
                </a:lnTo>
                <a:lnTo>
                  <a:pt x="520826" y="58038"/>
                </a:lnTo>
                <a:lnTo>
                  <a:pt x="520826" y="57150"/>
                </a:lnTo>
                <a:lnTo>
                  <a:pt x="517651" y="57150"/>
                </a:lnTo>
                <a:lnTo>
                  <a:pt x="508290" y="51689"/>
                </a:lnTo>
                <a:close/>
              </a:path>
              <a:path w="533400" h="103505">
                <a:moveTo>
                  <a:pt x="76199" y="13588"/>
                </a:moveTo>
                <a:lnTo>
                  <a:pt x="0" y="51689"/>
                </a:lnTo>
                <a:lnTo>
                  <a:pt x="76199" y="89788"/>
                </a:lnTo>
                <a:lnTo>
                  <a:pt x="55033" y="58038"/>
                </a:lnTo>
                <a:lnTo>
                  <a:pt x="50799" y="58038"/>
                </a:lnTo>
                <a:lnTo>
                  <a:pt x="50799" y="45338"/>
                </a:lnTo>
                <a:lnTo>
                  <a:pt x="55033" y="45338"/>
                </a:lnTo>
                <a:lnTo>
                  <a:pt x="76199" y="13588"/>
                </a:lnTo>
                <a:close/>
              </a:path>
              <a:path w="533400" h="103505">
                <a:moveTo>
                  <a:pt x="50799" y="51689"/>
                </a:moveTo>
                <a:lnTo>
                  <a:pt x="50799" y="58038"/>
                </a:lnTo>
                <a:lnTo>
                  <a:pt x="55033" y="58038"/>
                </a:lnTo>
                <a:lnTo>
                  <a:pt x="50799" y="51689"/>
                </a:lnTo>
                <a:close/>
              </a:path>
              <a:path w="533400" h="103505">
                <a:moveTo>
                  <a:pt x="497404" y="45338"/>
                </a:moveTo>
                <a:lnTo>
                  <a:pt x="55033" y="45338"/>
                </a:lnTo>
                <a:lnTo>
                  <a:pt x="50799" y="51689"/>
                </a:lnTo>
                <a:lnTo>
                  <a:pt x="55033" y="58038"/>
                </a:lnTo>
                <a:lnTo>
                  <a:pt x="497404" y="58038"/>
                </a:lnTo>
                <a:lnTo>
                  <a:pt x="508290" y="51689"/>
                </a:lnTo>
                <a:lnTo>
                  <a:pt x="497404" y="45338"/>
                </a:lnTo>
                <a:close/>
              </a:path>
              <a:path w="533400" h="103505">
                <a:moveTo>
                  <a:pt x="522509" y="45338"/>
                </a:moveTo>
                <a:lnTo>
                  <a:pt x="520826" y="45338"/>
                </a:lnTo>
                <a:lnTo>
                  <a:pt x="520826" y="58038"/>
                </a:lnTo>
                <a:lnTo>
                  <a:pt x="522509" y="58038"/>
                </a:lnTo>
                <a:lnTo>
                  <a:pt x="533399" y="51689"/>
                </a:lnTo>
                <a:lnTo>
                  <a:pt x="522509" y="45338"/>
                </a:lnTo>
                <a:close/>
              </a:path>
              <a:path w="533400" h="103505">
                <a:moveTo>
                  <a:pt x="517651" y="46228"/>
                </a:moveTo>
                <a:lnTo>
                  <a:pt x="508290" y="51689"/>
                </a:lnTo>
                <a:lnTo>
                  <a:pt x="517651" y="57150"/>
                </a:lnTo>
                <a:lnTo>
                  <a:pt x="517651" y="46228"/>
                </a:lnTo>
                <a:close/>
              </a:path>
              <a:path w="533400" h="103505">
                <a:moveTo>
                  <a:pt x="520826" y="46228"/>
                </a:moveTo>
                <a:lnTo>
                  <a:pt x="517651" y="46228"/>
                </a:lnTo>
                <a:lnTo>
                  <a:pt x="517651" y="57150"/>
                </a:lnTo>
                <a:lnTo>
                  <a:pt x="520826" y="57150"/>
                </a:lnTo>
                <a:lnTo>
                  <a:pt x="520826" y="46228"/>
                </a:lnTo>
                <a:close/>
              </a:path>
              <a:path w="533400" h="103505">
                <a:moveTo>
                  <a:pt x="55033" y="45338"/>
                </a:moveTo>
                <a:lnTo>
                  <a:pt x="50799" y="45338"/>
                </a:lnTo>
                <a:lnTo>
                  <a:pt x="50799" y="51689"/>
                </a:lnTo>
                <a:lnTo>
                  <a:pt x="55033" y="45338"/>
                </a:lnTo>
                <a:close/>
              </a:path>
              <a:path w="533400" h="103505">
                <a:moveTo>
                  <a:pt x="444753" y="0"/>
                </a:moveTo>
                <a:lnTo>
                  <a:pt x="440943" y="1016"/>
                </a:lnTo>
                <a:lnTo>
                  <a:pt x="437387" y="7112"/>
                </a:lnTo>
                <a:lnTo>
                  <a:pt x="438403" y="10922"/>
                </a:lnTo>
                <a:lnTo>
                  <a:pt x="508290" y="51689"/>
                </a:lnTo>
                <a:lnTo>
                  <a:pt x="517651" y="46228"/>
                </a:lnTo>
                <a:lnTo>
                  <a:pt x="520826" y="46228"/>
                </a:lnTo>
                <a:lnTo>
                  <a:pt x="520826" y="45338"/>
                </a:lnTo>
                <a:lnTo>
                  <a:pt x="522509" y="45338"/>
                </a:lnTo>
                <a:lnTo>
                  <a:pt x="44475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8309609" y="2324480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3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15" name="object 1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18744" y="6095"/>
            <a:ext cx="8055102" cy="1116329"/>
          </a:xfrm>
          <a:prstGeom prst="rect">
            <a:avLst/>
          </a:prstGeom>
        </p:spPr>
      </p:pic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919378" y="122936"/>
            <a:ext cx="731012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CDF</a:t>
            </a:r>
            <a:r>
              <a:rPr spc="-5" dirty="0"/>
              <a:t> calculation</a:t>
            </a:r>
            <a:r>
              <a:rPr spc="-20" dirty="0"/>
              <a:t> </a:t>
            </a:r>
            <a:r>
              <a:rPr spc="-5" dirty="0"/>
              <a:t>for</a:t>
            </a:r>
            <a:r>
              <a:rPr spc="5" dirty="0"/>
              <a:t> </a:t>
            </a:r>
            <a:r>
              <a:rPr spc="-5" dirty="0"/>
              <a:t>input</a:t>
            </a:r>
            <a:r>
              <a:rPr spc="5" dirty="0"/>
              <a:t> </a:t>
            </a:r>
            <a:r>
              <a:rPr spc="-10" dirty="0"/>
              <a:t>histogram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5486400" y="4800600"/>
            <a:ext cx="386080" cy="52451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22860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180"/>
              </a:spcBef>
            </a:pPr>
            <a:r>
              <a:rPr sz="2800" spc="-5" dirty="0">
                <a:latin typeface="Constantia"/>
                <a:cs typeface="Constantia"/>
              </a:rPr>
              <a:t>6</a:t>
            </a:r>
            <a:endParaRPr sz="280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2315" y="371856"/>
            <a:ext cx="8807958" cy="111633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42645" y="488061"/>
            <a:ext cx="806640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CDF</a:t>
            </a:r>
            <a:r>
              <a:rPr spc="-10" dirty="0"/>
              <a:t> </a:t>
            </a:r>
            <a:r>
              <a:rPr spc="-5" dirty="0"/>
              <a:t>calculation</a:t>
            </a:r>
            <a:r>
              <a:rPr spc="-20" dirty="0"/>
              <a:t> </a:t>
            </a:r>
            <a:r>
              <a:rPr dirty="0"/>
              <a:t>for</a:t>
            </a:r>
            <a:r>
              <a:rPr spc="-5" dirty="0"/>
              <a:t> specified</a:t>
            </a:r>
            <a:r>
              <a:rPr dirty="0"/>
              <a:t> </a:t>
            </a:r>
            <a:r>
              <a:rPr spc="-5" dirty="0"/>
              <a:t>histogram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28600" y="1842516"/>
            <a:ext cx="8610600" cy="4634484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2315" y="585216"/>
            <a:ext cx="8807958" cy="111632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42645" y="702005"/>
            <a:ext cx="806450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CDF</a:t>
            </a:r>
            <a:r>
              <a:rPr spc="5" dirty="0"/>
              <a:t> </a:t>
            </a:r>
            <a:r>
              <a:rPr spc="-5" dirty="0"/>
              <a:t>calculation</a:t>
            </a:r>
            <a:r>
              <a:rPr spc="-20" dirty="0"/>
              <a:t> </a:t>
            </a:r>
            <a:r>
              <a:rPr dirty="0"/>
              <a:t>for </a:t>
            </a:r>
            <a:r>
              <a:rPr spc="-5" dirty="0"/>
              <a:t>specified</a:t>
            </a:r>
            <a:r>
              <a:rPr spc="-20" dirty="0"/>
              <a:t> </a:t>
            </a:r>
            <a:r>
              <a:rPr spc="-5" dirty="0"/>
              <a:t>histogram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28600" y="2057400"/>
            <a:ext cx="5250180" cy="251460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562600" y="1905000"/>
            <a:ext cx="3457955" cy="4800600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67200" y="1478025"/>
            <a:ext cx="0" cy="3328035"/>
          </a:xfrm>
          <a:custGeom>
            <a:avLst/>
            <a:gdLst/>
            <a:ahLst/>
            <a:cxnLst/>
            <a:rect l="l" t="t" r="r" b="b"/>
            <a:pathLst>
              <a:path h="3328035">
                <a:moveTo>
                  <a:pt x="0" y="0"/>
                </a:moveTo>
                <a:lnTo>
                  <a:pt x="0" y="332778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985837" y="1477962"/>
          <a:ext cx="7011669" cy="331838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058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87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299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687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2291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2400" b="1" dirty="0">
                          <a:latin typeface="Arial"/>
                          <a:cs typeface="Arial"/>
                        </a:rPr>
                        <a:t>r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2095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2400" b="1" spc="-5" dirty="0">
                          <a:latin typeface="Arial"/>
                          <a:cs typeface="Arial"/>
                        </a:rPr>
                        <a:t>P(rk)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2095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18415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2400" b="1" spc="-5" dirty="0">
                          <a:latin typeface="Arial"/>
                          <a:cs typeface="Arial"/>
                        </a:rPr>
                        <a:t>cdf(rk)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20955" marB="0">
                    <a:lnL w="9525">
                      <a:solidFill>
                        <a:srgbClr val="000000"/>
                      </a:solidFill>
                      <a:prstDash val="solid"/>
                    </a:lnL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17145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2400" b="1" spc="-5" dirty="0">
                          <a:latin typeface="Arial"/>
                          <a:cs typeface="Arial"/>
                        </a:rPr>
                        <a:t>cdf(z</a:t>
                      </a:r>
                      <a:r>
                        <a:rPr sz="1800" b="1" spc="-5" dirty="0">
                          <a:latin typeface="Arial"/>
                          <a:cs typeface="Arial"/>
                        </a:rPr>
                        <a:t>p</a:t>
                      </a:r>
                      <a:r>
                        <a:rPr sz="2000" b="1" spc="-5" dirty="0">
                          <a:latin typeface="Arial"/>
                          <a:cs typeface="Arial"/>
                        </a:rPr>
                        <a:t>)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20955" marB="0"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2400" b="1" spc="-5" dirty="0">
                          <a:latin typeface="Arial"/>
                          <a:cs typeface="Arial"/>
                        </a:rPr>
                        <a:t>z</a:t>
                      </a:r>
                      <a:r>
                        <a:rPr sz="1800" b="1" spc="-5" dirty="0">
                          <a:latin typeface="Arial"/>
                          <a:cs typeface="Arial"/>
                        </a:rPr>
                        <a:t>q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095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436245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2400" b="1" dirty="0">
                          <a:latin typeface="Arial"/>
                          <a:cs typeface="Arial"/>
                        </a:rPr>
                        <a:t>P(s)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2095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195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2000" dirty="0">
                          <a:latin typeface="Arial"/>
                          <a:cs typeface="Arial"/>
                        </a:rPr>
                        <a:t>0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215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2000" dirty="0">
                          <a:latin typeface="Arial"/>
                          <a:cs typeface="Arial"/>
                        </a:rPr>
                        <a:t>0.19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215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18415" algn="ctr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2000" dirty="0">
                          <a:latin typeface="Arial"/>
                          <a:cs typeface="Arial"/>
                        </a:rPr>
                        <a:t>0.19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21590" marB="0">
                    <a:lnL w="9525">
                      <a:solidFill>
                        <a:srgbClr val="000000"/>
                      </a:solidFill>
                      <a:prstDash val="solid"/>
                    </a:lnL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18415" algn="ctr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2000" dirty="0">
                          <a:latin typeface="Arial"/>
                          <a:cs typeface="Arial"/>
                        </a:rPr>
                        <a:t>0.0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21590" marB="0"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2000" dirty="0">
                          <a:latin typeface="Arial"/>
                          <a:cs typeface="Arial"/>
                        </a:rPr>
                        <a:t>3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215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502920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0.19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810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195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2000" dirty="0">
                          <a:latin typeface="Arial"/>
                          <a:cs typeface="Arial"/>
                        </a:rPr>
                        <a:t>1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215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2000" dirty="0">
                          <a:latin typeface="Arial"/>
                          <a:cs typeface="Arial"/>
                        </a:rPr>
                        <a:t>0.25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215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18415" algn="ctr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2000" dirty="0">
                          <a:latin typeface="Arial"/>
                          <a:cs typeface="Arial"/>
                        </a:rPr>
                        <a:t>0.44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21590" marB="0">
                    <a:lnL w="9525">
                      <a:solidFill>
                        <a:srgbClr val="000000"/>
                      </a:solidFill>
                      <a:prstDash val="solid"/>
                    </a:lnL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18415" algn="ctr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2000" dirty="0">
                          <a:latin typeface="Arial"/>
                          <a:cs typeface="Arial"/>
                        </a:rPr>
                        <a:t>0.0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21590" marB="0"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2000" dirty="0">
                          <a:latin typeface="Arial"/>
                          <a:cs typeface="Arial"/>
                        </a:rPr>
                        <a:t>4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215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477520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2000" dirty="0">
                          <a:latin typeface="Arial"/>
                          <a:cs typeface="Arial"/>
                        </a:rPr>
                        <a:t>0.25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215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182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2000" dirty="0">
                          <a:latin typeface="Arial"/>
                          <a:cs typeface="Arial"/>
                        </a:rPr>
                        <a:t>2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2222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2000" dirty="0">
                          <a:latin typeface="Arial"/>
                          <a:cs typeface="Arial"/>
                        </a:rPr>
                        <a:t>0.21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2222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18415" algn="ctr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2000" dirty="0">
                          <a:latin typeface="Arial"/>
                          <a:cs typeface="Arial"/>
                        </a:rPr>
                        <a:t>0.65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22225" marB="0">
                    <a:lnL w="9525">
                      <a:solidFill>
                        <a:srgbClr val="000000"/>
                      </a:solidFill>
                      <a:prstDash val="solid"/>
                    </a:lnL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18415" algn="ctr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2000" dirty="0">
                          <a:latin typeface="Arial"/>
                          <a:cs typeface="Arial"/>
                        </a:rPr>
                        <a:t>0.0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22225" marB="0"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2000" dirty="0">
                          <a:latin typeface="Arial"/>
                          <a:cs typeface="Arial"/>
                        </a:rPr>
                        <a:t>5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2222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477520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2000" dirty="0">
                          <a:latin typeface="Arial"/>
                          <a:cs typeface="Arial"/>
                        </a:rPr>
                        <a:t>0.21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2222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195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2000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3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215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2000" dirty="0">
                          <a:latin typeface="Arial"/>
                          <a:cs typeface="Arial"/>
                        </a:rPr>
                        <a:t>0.16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215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18415" algn="ctr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2000" dirty="0">
                          <a:latin typeface="Arial"/>
                          <a:cs typeface="Arial"/>
                        </a:rPr>
                        <a:t>0.81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21590" marB="0">
                    <a:lnL w="9525">
                      <a:solidFill>
                        <a:srgbClr val="000000"/>
                      </a:solidFill>
                      <a:prstDash val="solid"/>
                    </a:lnL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17145" algn="ctr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2000" dirty="0">
                          <a:latin typeface="Arial"/>
                          <a:cs typeface="Arial"/>
                        </a:rPr>
                        <a:t>0.15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21590" marB="0"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2000" dirty="0">
                          <a:latin typeface="Arial"/>
                          <a:cs typeface="Arial"/>
                        </a:rPr>
                        <a:t>6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215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477520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2000" dirty="0">
                          <a:latin typeface="Arial"/>
                          <a:cs typeface="Arial"/>
                        </a:rPr>
                        <a:t>0.24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215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194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2000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4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2222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2000" dirty="0">
                          <a:latin typeface="Arial"/>
                          <a:cs typeface="Arial"/>
                        </a:rPr>
                        <a:t>0.08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2222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18415" algn="ctr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2000" dirty="0">
                          <a:latin typeface="Arial"/>
                          <a:cs typeface="Arial"/>
                        </a:rPr>
                        <a:t>0.89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22225" marB="0">
                    <a:lnL w="9525">
                      <a:solidFill>
                        <a:srgbClr val="000000"/>
                      </a:solidFill>
                      <a:prstDash val="solid"/>
                    </a:lnL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17145" algn="ctr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2000" dirty="0">
                          <a:latin typeface="Arial"/>
                          <a:cs typeface="Arial"/>
                        </a:rPr>
                        <a:t>0.35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22225" marB="0"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2000" dirty="0">
                          <a:latin typeface="Arial"/>
                          <a:cs typeface="Arial"/>
                        </a:rPr>
                        <a:t>6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2222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477520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2000" dirty="0">
                          <a:latin typeface="Arial"/>
                          <a:cs typeface="Arial"/>
                        </a:rPr>
                        <a:t>0.24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2222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195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2000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5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2222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2000" dirty="0">
                          <a:latin typeface="Arial"/>
                          <a:cs typeface="Arial"/>
                        </a:rPr>
                        <a:t>0.06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2222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18415" algn="ctr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2000" dirty="0">
                          <a:latin typeface="Arial"/>
                          <a:cs typeface="Arial"/>
                        </a:rPr>
                        <a:t>0.95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22225" marB="0">
                    <a:lnL w="9525">
                      <a:solidFill>
                        <a:srgbClr val="000000"/>
                      </a:solidFill>
                      <a:prstDash val="solid"/>
                    </a:lnL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17145" algn="ctr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2000" dirty="0">
                          <a:latin typeface="Arial"/>
                          <a:cs typeface="Arial"/>
                        </a:rPr>
                        <a:t>0.65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22225" marB="0"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2000" dirty="0">
                          <a:latin typeface="Arial"/>
                          <a:cs typeface="Arial"/>
                        </a:rPr>
                        <a:t>7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2222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486409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2000" spc="-40" dirty="0">
                          <a:latin typeface="Arial"/>
                          <a:cs typeface="Arial"/>
                        </a:rPr>
                        <a:t>0.11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2222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195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2000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6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2222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2000" dirty="0">
                          <a:latin typeface="Arial"/>
                          <a:cs typeface="Arial"/>
                        </a:rPr>
                        <a:t>0.03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2222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18415" algn="ctr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2000" dirty="0">
                          <a:latin typeface="Arial"/>
                          <a:cs typeface="Arial"/>
                        </a:rPr>
                        <a:t>0.98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22225" marB="0">
                    <a:lnL w="9525">
                      <a:solidFill>
                        <a:srgbClr val="000000"/>
                      </a:solidFill>
                      <a:prstDash val="solid"/>
                    </a:lnL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17145" algn="ctr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2000" dirty="0">
                          <a:latin typeface="Arial"/>
                          <a:cs typeface="Arial"/>
                        </a:rPr>
                        <a:t>0.85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22225" marB="0"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2000" dirty="0">
                          <a:latin typeface="Arial"/>
                          <a:cs typeface="Arial"/>
                        </a:rPr>
                        <a:t>7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2222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486409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2000" spc="-40" dirty="0">
                          <a:latin typeface="Arial"/>
                          <a:cs typeface="Arial"/>
                        </a:rPr>
                        <a:t>0.11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2222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195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2000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7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2222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2000" dirty="0">
                          <a:latin typeface="Arial"/>
                          <a:cs typeface="Arial"/>
                        </a:rPr>
                        <a:t>0.02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2222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19685" algn="ctr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2000" dirty="0">
                          <a:latin typeface="Arial"/>
                          <a:cs typeface="Arial"/>
                        </a:rPr>
                        <a:t>1.0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22225" marB="0">
                    <a:lnL w="9525">
                      <a:solidFill>
                        <a:srgbClr val="000000"/>
                      </a:solidFill>
                      <a:prstDash val="solid"/>
                    </a:lnL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18415" algn="ctr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2000" dirty="0">
                          <a:latin typeface="Arial"/>
                          <a:cs typeface="Arial"/>
                        </a:rPr>
                        <a:t>1.0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22225" marB="0"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2000" dirty="0">
                          <a:latin typeface="Arial"/>
                          <a:cs typeface="Arial"/>
                        </a:rPr>
                        <a:t>7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2222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486409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2000" spc="-40" dirty="0">
                          <a:latin typeface="Arial"/>
                          <a:cs typeface="Arial"/>
                        </a:rPr>
                        <a:t>0.11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2222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1595437" y="5702300"/>
          <a:ext cx="6097903" cy="84613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775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75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75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7754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7754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7754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7754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7754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7754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423075">
                <a:tc>
                  <a:txBody>
                    <a:bodyPr/>
                    <a:lstStyle/>
                    <a:p>
                      <a:pPr marL="305435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2400" dirty="0">
                          <a:latin typeface="Arial"/>
                          <a:cs typeface="Arial"/>
                        </a:rPr>
                        <a:t>i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2222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2400" dirty="0">
                          <a:latin typeface="Arial"/>
                          <a:cs typeface="Arial"/>
                        </a:rPr>
                        <a:t>0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2222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3365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2400" dirty="0">
                          <a:latin typeface="Arial"/>
                          <a:cs typeface="Arial"/>
                        </a:rPr>
                        <a:t>1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2222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3365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2400" dirty="0">
                          <a:latin typeface="Arial"/>
                          <a:cs typeface="Arial"/>
                        </a:rPr>
                        <a:t>2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2222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2400" dirty="0">
                          <a:latin typeface="Arial"/>
                          <a:cs typeface="Arial"/>
                        </a:rPr>
                        <a:t>3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2222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2400" dirty="0">
                          <a:latin typeface="Arial"/>
                          <a:cs typeface="Arial"/>
                        </a:rPr>
                        <a:t>4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2222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2400" dirty="0">
                          <a:latin typeface="Arial"/>
                          <a:cs typeface="Arial"/>
                        </a:rPr>
                        <a:t>5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2222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2400" dirty="0">
                          <a:latin typeface="Arial"/>
                          <a:cs typeface="Arial"/>
                        </a:rPr>
                        <a:t>6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2222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2400" dirty="0">
                          <a:latin typeface="Arial"/>
                          <a:cs typeface="Arial"/>
                        </a:rPr>
                        <a:t>7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2222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3062">
                <a:tc>
                  <a:txBody>
                    <a:bodyPr/>
                    <a:lstStyle/>
                    <a:p>
                      <a:pPr marL="303530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2400" dirty="0">
                          <a:latin typeface="Arial"/>
                          <a:cs typeface="Arial"/>
                        </a:rPr>
                        <a:t>j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2222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2400" dirty="0">
                          <a:latin typeface="Arial"/>
                          <a:cs typeface="Arial"/>
                        </a:rPr>
                        <a:t>3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2222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3365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2400" dirty="0">
                          <a:latin typeface="Arial"/>
                          <a:cs typeface="Arial"/>
                        </a:rPr>
                        <a:t>4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2222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3365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2400" dirty="0">
                          <a:latin typeface="Arial"/>
                          <a:cs typeface="Arial"/>
                        </a:rPr>
                        <a:t>5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2222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2400" dirty="0">
                          <a:latin typeface="Arial"/>
                          <a:cs typeface="Arial"/>
                        </a:rPr>
                        <a:t>6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2222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2400" dirty="0">
                          <a:latin typeface="Arial"/>
                          <a:cs typeface="Arial"/>
                        </a:rPr>
                        <a:t>6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2222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2400" dirty="0">
                          <a:latin typeface="Arial"/>
                          <a:cs typeface="Arial"/>
                        </a:rPr>
                        <a:t>7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2222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2400" dirty="0">
                          <a:latin typeface="Arial"/>
                          <a:cs typeface="Arial"/>
                        </a:rPr>
                        <a:t>7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2222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2400" dirty="0">
                          <a:latin typeface="Arial"/>
                          <a:cs typeface="Arial"/>
                        </a:rPr>
                        <a:t>7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2222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732840" y="5001005"/>
            <a:ext cx="38728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20" dirty="0">
                <a:latin typeface="Times New Roman"/>
                <a:cs typeface="Times New Roman"/>
              </a:rPr>
              <a:t>Here </a:t>
            </a:r>
            <a:r>
              <a:rPr sz="2800" b="1" spc="-5" dirty="0">
                <a:latin typeface="Times New Roman"/>
                <a:cs typeface="Times New Roman"/>
              </a:rPr>
              <a:t>is</a:t>
            </a:r>
            <a:r>
              <a:rPr sz="2800" b="1" spc="-20" dirty="0">
                <a:latin typeface="Times New Roman"/>
                <a:cs typeface="Times New Roman"/>
              </a:rPr>
              <a:t> </a:t>
            </a:r>
            <a:r>
              <a:rPr sz="2800" b="1" spc="-5" dirty="0">
                <a:latin typeface="Times New Roman"/>
                <a:cs typeface="Times New Roman"/>
              </a:rPr>
              <a:t>the</a:t>
            </a:r>
            <a:r>
              <a:rPr sz="2800" b="1" spc="-15" dirty="0">
                <a:latin typeface="Times New Roman"/>
                <a:cs typeface="Times New Roman"/>
              </a:rPr>
              <a:t> </a:t>
            </a:r>
            <a:r>
              <a:rPr sz="2800" b="1" spc="-5" dirty="0">
                <a:latin typeface="Times New Roman"/>
                <a:cs typeface="Times New Roman"/>
              </a:rPr>
              <a:t>look-up</a:t>
            </a:r>
            <a:r>
              <a:rPr sz="2800" b="1" spc="20" dirty="0">
                <a:latin typeface="Times New Roman"/>
                <a:cs typeface="Times New Roman"/>
              </a:rPr>
              <a:t> </a:t>
            </a:r>
            <a:r>
              <a:rPr sz="2800" b="1" dirty="0">
                <a:latin typeface="Times New Roman"/>
                <a:cs typeface="Times New Roman"/>
              </a:rPr>
              <a:t>table: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11200" y="832230"/>
            <a:ext cx="280987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5" dirty="0">
                <a:latin typeface="Arial"/>
                <a:cs typeface="Arial"/>
              </a:rPr>
              <a:t>Overall</a:t>
            </a:r>
            <a:r>
              <a:rPr sz="2800" b="1" spc="-50" dirty="0">
                <a:latin typeface="Arial"/>
                <a:cs typeface="Arial"/>
              </a:rPr>
              <a:t> </a:t>
            </a:r>
            <a:r>
              <a:rPr sz="2800" b="1" spc="-5" dirty="0">
                <a:latin typeface="Arial"/>
                <a:cs typeface="Arial"/>
              </a:rPr>
              <a:t>mapping</a:t>
            </a:r>
            <a:endParaRPr sz="2800">
              <a:latin typeface="Arial"/>
              <a:cs typeface="Arial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86200" y="2133600"/>
            <a:ext cx="838200" cy="2526792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260728" y="102819"/>
            <a:ext cx="661035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u="heavy" spc="-5" dirty="0">
                <a:uFill>
                  <a:solidFill>
                    <a:srgbClr val="993300"/>
                  </a:solidFill>
                </a:uFill>
                <a:latin typeface="Constantia"/>
                <a:cs typeface="Constantia"/>
              </a:rPr>
              <a:t>Example:</a:t>
            </a:r>
            <a:r>
              <a:rPr sz="3600" b="1" u="heavy" spc="-40" dirty="0">
                <a:uFill>
                  <a:solidFill>
                    <a:srgbClr val="993300"/>
                  </a:solidFill>
                </a:uFill>
                <a:latin typeface="Constantia"/>
                <a:cs typeface="Constantia"/>
              </a:rPr>
              <a:t> </a:t>
            </a:r>
            <a:r>
              <a:rPr sz="3600" b="1" u="heavy" spc="-5" dirty="0">
                <a:uFill>
                  <a:solidFill>
                    <a:srgbClr val="993300"/>
                  </a:solidFill>
                </a:uFill>
                <a:latin typeface="Constantia"/>
                <a:cs typeface="Constantia"/>
              </a:rPr>
              <a:t>Histogram</a:t>
            </a:r>
            <a:r>
              <a:rPr sz="3600" b="1" u="heavy" spc="-35" dirty="0">
                <a:uFill>
                  <a:solidFill>
                    <a:srgbClr val="993300"/>
                  </a:solidFill>
                </a:uFill>
                <a:latin typeface="Constantia"/>
                <a:cs typeface="Constantia"/>
              </a:rPr>
              <a:t> </a:t>
            </a:r>
            <a:r>
              <a:rPr sz="3600" b="1" u="heavy" spc="-5" dirty="0">
                <a:uFill>
                  <a:solidFill>
                    <a:srgbClr val="993300"/>
                  </a:solidFill>
                </a:uFill>
                <a:latin typeface="Constantia"/>
                <a:cs typeface="Constantia"/>
              </a:rPr>
              <a:t>Matching</a:t>
            </a:r>
            <a:endParaRPr sz="3600">
              <a:latin typeface="Constantia"/>
              <a:cs typeface="Constantia"/>
            </a:endParaRPr>
          </a:p>
        </p:txBody>
      </p:sp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8072437" y="528637"/>
          <a:ext cx="914400" cy="2590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30200"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600" b="1" dirty="0">
                          <a:latin typeface="Arial"/>
                          <a:cs typeface="Arial"/>
                        </a:rPr>
                        <a:t>z</a:t>
                      </a:r>
                      <a:r>
                        <a:rPr sz="1200" b="1" dirty="0">
                          <a:latin typeface="Arial"/>
                          <a:cs typeface="Arial"/>
                        </a:rPr>
                        <a:t>q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3810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2575"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0.0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9209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2575"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0.0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9209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2575"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0.0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9209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2575"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0.15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9209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2575"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0.20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9209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2575"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0.30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9209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2575"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0.20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9209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2575"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0.15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9209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8495" y="0"/>
            <a:ext cx="6038850" cy="89382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59740" y="0"/>
            <a:ext cx="540321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u="heavy" spc="-5" dirty="0">
                <a:uFill>
                  <a:solidFill>
                    <a:srgbClr val="993300"/>
                  </a:solidFill>
                </a:uFill>
              </a:rPr>
              <a:t>Introduction</a:t>
            </a:r>
            <a:r>
              <a:rPr u="heavy" spc="-40" dirty="0">
                <a:uFill>
                  <a:solidFill>
                    <a:srgbClr val="993300"/>
                  </a:solidFill>
                </a:uFill>
              </a:rPr>
              <a:t> </a:t>
            </a:r>
            <a:r>
              <a:rPr u="heavy" dirty="0">
                <a:uFill>
                  <a:solidFill>
                    <a:srgbClr val="993300"/>
                  </a:solidFill>
                </a:uFill>
              </a:rPr>
              <a:t>to</a:t>
            </a:r>
            <a:r>
              <a:rPr u="heavy" spc="-35" dirty="0">
                <a:uFill>
                  <a:solidFill>
                    <a:srgbClr val="993300"/>
                  </a:solidFill>
                </a:uFill>
              </a:rPr>
              <a:t> </a:t>
            </a:r>
            <a:r>
              <a:rPr u="heavy" spc="-5" dirty="0">
                <a:uFill>
                  <a:solidFill>
                    <a:srgbClr val="993300"/>
                  </a:solidFill>
                </a:uFill>
              </a:rPr>
              <a:t>Histogram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63295" y="455676"/>
            <a:ext cx="5429250" cy="75437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228600" y="1422027"/>
            <a:ext cx="8674735" cy="5436235"/>
            <a:chOff x="228600" y="1422027"/>
            <a:chExt cx="8674735" cy="5436235"/>
          </a:xfrm>
        </p:grpSpPr>
        <p:sp>
          <p:nvSpPr>
            <p:cNvPr id="6" name="object 6"/>
            <p:cNvSpPr/>
            <p:nvPr/>
          </p:nvSpPr>
          <p:spPr>
            <a:xfrm>
              <a:off x="228600" y="1422027"/>
              <a:ext cx="8674735" cy="5436235"/>
            </a:xfrm>
            <a:custGeom>
              <a:avLst/>
              <a:gdLst/>
              <a:ahLst/>
              <a:cxnLst/>
              <a:rect l="l" t="t" r="r" b="b"/>
              <a:pathLst>
                <a:path w="8674735" h="5436234">
                  <a:moveTo>
                    <a:pt x="8674302" y="0"/>
                  </a:moveTo>
                  <a:lnTo>
                    <a:pt x="0" y="0"/>
                  </a:lnTo>
                  <a:lnTo>
                    <a:pt x="0" y="5435970"/>
                  </a:lnTo>
                  <a:lnTo>
                    <a:pt x="8674302" y="5435970"/>
                  </a:lnTo>
                  <a:lnTo>
                    <a:pt x="867430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63801" y="1483924"/>
              <a:ext cx="1096043" cy="283193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3693972" y="3233686"/>
              <a:ext cx="3870325" cy="2278380"/>
            </a:xfrm>
            <a:custGeom>
              <a:avLst/>
              <a:gdLst/>
              <a:ahLst/>
              <a:cxnLst/>
              <a:rect l="l" t="t" r="r" b="b"/>
              <a:pathLst>
                <a:path w="3870325" h="2278379">
                  <a:moveTo>
                    <a:pt x="3869969" y="2239873"/>
                  </a:moveTo>
                  <a:lnTo>
                    <a:pt x="3845090" y="2227415"/>
                  </a:lnTo>
                  <a:lnTo>
                    <a:pt x="3793807" y="2201735"/>
                  </a:lnTo>
                  <a:lnTo>
                    <a:pt x="3793807" y="2227415"/>
                  </a:lnTo>
                  <a:lnTo>
                    <a:pt x="49517" y="2227415"/>
                  </a:lnTo>
                  <a:lnTo>
                    <a:pt x="49517" y="76263"/>
                  </a:lnTo>
                  <a:lnTo>
                    <a:pt x="76174" y="76263"/>
                  </a:lnTo>
                  <a:lnTo>
                    <a:pt x="69507" y="62915"/>
                  </a:lnTo>
                  <a:lnTo>
                    <a:pt x="38087" y="0"/>
                  </a:lnTo>
                  <a:lnTo>
                    <a:pt x="0" y="76263"/>
                  </a:lnTo>
                  <a:lnTo>
                    <a:pt x="24752" y="76263"/>
                  </a:lnTo>
                  <a:lnTo>
                    <a:pt x="24752" y="2239873"/>
                  </a:lnTo>
                  <a:lnTo>
                    <a:pt x="38087" y="2239873"/>
                  </a:lnTo>
                  <a:lnTo>
                    <a:pt x="38087" y="2253221"/>
                  </a:lnTo>
                  <a:lnTo>
                    <a:pt x="3793807" y="2253221"/>
                  </a:lnTo>
                  <a:lnTo>
                    <a:pt x="3793807" y="2277999"/>
                  </a:lnTo>
                  <a:lnTo>
                    <a:pt x="3843312" y="2253221"/>
                  </a:lnTo>
                  <a:lnTo>
                    <a:pt x="3869969" y="223987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090126" y="5469230"/>
              <a:ext cx="24765" cy="0"/>
            </a:xfrm>
            <a:custGeom>
              <a:avLst/>
              <a:gdLst/>
              <a:ahLst/>
              <a:cxnLst/>
              <a:rect l="l" t="t" r="r" b="b"/>
              <a:pathLst>
                <a:path w="24764">
                  <a:moveTo>
                    <a:pt x="0" y="0"/>
                  </a:moveTo>
                  <a:lnTo>
                    <a:pt x="24761" y="0"/>
                  </a:lnTo>
                </a:path>
              </a:pathLst>
            </a:custGeom>
            <a:ln w="86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465266" y="5472090"/>
              <a:ext cx="24765" cy="0"/>
            </a:xfrm>
            <a:custGeom>
              <a:avLst/>
              <a:gdLst/>
              <a:ahLst/>
              <a:cxnLst/>
              <a:rect l="l" t="t" r="r" b="b"/>
              <a:pathLst>
                <a:path w="24764">
                  <a:moveTo>
                    <a:pt x="0" y="0"/>
                  </a:moveTo>
                  <a:lnTo>
                    <a:pt x="24761" y="0"/>
                  </a:lnTo>
                </a:path>
              </a:pathLst>
            </a:custGeom>
            <a:ln w="1995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847612" y="5380128"/>
              <a:ext cx="0" cy="78740"/>
            </a:xfrm>
            <a:custGeom>
              <a:avLst/>
              <a:gdLst/>
              <a:ahLst/>
              <a:cxnLst/>
              <a:rect l="l" t="t" r="r" b="b"/>
              <a:pathLst>
                <a:path h="78739">
                  <a:moveTo>
                    <a:pt x="0" y="0"/>
                  </a:moveTo>
                  <a:lnTo>
                    <a:pt x="0" y="78170"/>
                  </a:lnTo>
                </a:path>
              </a:pathLst>
            </a:custGeom>
            <a:ln w="1618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839517" y="5461864"/>
              <a:ext cx="24765" cy="12700"/>
            </a:xfrm>
            <a:custGeom>
              <a:avLst/>
              <a:gdLst/>
              <a:ahLst/>
              <a:cxnLst/>
              <a:rect l="l" t="t" r="r" b="b"/>
              <a:pathLst>
                <a:path w="24764" h="12700">
                  <a:moveTo>
                    <a:pt x="0" y="0"/>
                  </a:moveTo>
                  <a:lnTo>
                    <a:pt x="24761" y="0"/>
                  </a:lnTo>
                </a:path>
                <a:path w="24764" h="12700">
                  <a:moveTo>
                    <a:pt x="0" y="12380"/>
                  </a:moveTo>
                  <a:lnTo>
                    <a:pt x="24761" y="12380"/>
                  </a:lnTo>
                </a:path>
              </a:pathLst>
            </a:custGeom>
            <a:ln w="1193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194726" y="5473043"/>
              <a:ext cx="24765" cy="0"/>
            </a:xfrm>
            <a:custGeom>
              <a:avLst/>
              <a:gdLst/>
              <a:ahLst/>
              <a:cxnLst/>
              <a:rect l="l" t="t" r="r" b="b"/>
              <a:pathLst>
                <a:path w="24764">
                  <a:moveTo>
                    <a:pt x="0" y="0"/>
                  </a:moveTo>
                  <a:lnTo>
                    <a:pt x="24761" y="0"/>
                  </a:lnTo>
                </a:path>
              </a:pathLst>
            </a:custGeom>
            <a:ln w="104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544222" y="5465417"/>
              <a:ext cx="24765" cy="0"/>
            </a:xfrm>
            <a:custGeom>
              <a:avLst/>
              <a:gdLst/>
              <a:ahLst/>
              <a:cxnLst/>
              <a:rect l="l" t="t" r="r" b="b"/>
              <a:pathLst>
                <a:path w="24764">
                  <a:moveTo>
                    <a:pt x="0" y="0"/>
                  </a:moveTo>
                  <a:lnTo>
                    <a:pt x="24761" y="0"/>
                  </a:lnTo>
                </a:path>
              </a:pathLst>
            </a:custGeom>
            <a:ln w="1423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67394" y="5563162"/>
              <a:ext cx="132249" cy="198337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976691" y="5573712"/>
              <a:ext cx="119968" cy="197320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39614" y="5574602"/>
              <a:ext cx="111335" cy="193570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596727" y="5563162"/>
              <a:ext cx="120857" cy="195477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306129" y="5575619"/>
              <a:ext cx="138122" cy="193507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6604135" y="5473996"/>
              <a:ext cx="24765" cy="0"/>
            </a:xfrm>
            <a:custGeom>
              <a:avLst/>
              <a:gdLst/>
              <a:ahLst/>
              <a:cxnLst/>
              <a:rect l="l" t="t" r="r" b="b"/>
              <a:pathLst>
                <a:path w="24765">
                  <a:moveTo>
                    <a:pt x="0" y="0"/>
                  </a:moveTo>
                  <a:lnTo>
                    <a:pt x="24761" y="0"/>
                  </a:lnTo>
                </a:path>
              </a:pathLst>
            </a:custGeom>
            <a:ln w="673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677587" y="5576508"/>
              <a:ext cx="120857" cy="194524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010945" y="5573712"/>
              <a:ext cx="125459" cy="197320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385084" y="5566085"/>
              <a:ext cx="125681" cy="193507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653451" y="5200781"/>
              <a:ext cx="1017130" cy="259424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7652563" y="5548807"/>
              <a:ext cx="672465" cy="214629"/>
            </a:xfrm>
            <a:custGeom>
              <a:avLst/>
              <a:gdLst/>
              <a:ahLst/>
              <a:cxnLst/>
              <a:rect l="l" t="t" r="r" b="b"/>
              <a:pathLst>
                <a:path w="672465" h="214629">
                  <a:moveTo>
                    <a:pt x="78066" y="0"/>
                  </a:moveTo>
                  <a:lnTo>
                    <a:pt x="27673" y="8636"/>
                  </a:lnTo>
                  <a:lnTo>
                    <a:pt x="27673" y="14363"/>
                  </a:lnTo>
                  <a:lnTo>
                    <a:pt x="32372" y="13474"/>
                  </a:lnTo>
                  <a:lnTo>
                    <a:pt x="44805" y="13474"/>
                  </a:lnTo>
                  <a:lnTo>
                    <a:pt x="48615" y="17284"/>
                  </a:lnTo>
                  <a:lnTo>
                    <a:pt x="49504" y="19189"/>
                  </a:lnTo>
                  <a:lnTo>
                    <a:pt x="49504" y="22999"/>
                  </a:lnTo>
                  <a:lnTo>
                    <a:pt x="47599" y="29616"/>
                  </a:lnTo>
                  <a:lnTo>
                    <a:pt x="44805" y="41071"/>
                  </a:lnTo>
                  <a:lnTo>
                    <a:pt x="4686" y="180276"/>
                  </a:lnTo>
                  <a:lnTo>
                    <a:pt x="889" y="190766"/>
                  </a:lnTo>
                  <a:lnTo>
                    <a:pt x="0" y="198399"/>
                  </a:lnTo>
                  <a:lnTo>
                    <a:pt x="0" y="205066"/>
                  </a:lnTo>
                  <a:lnTo>
                    <a:pt x="889" y="207937"/>
                  </a:lnTo>
                  <a:lnTo>
                    <a:pt x="3797" y="210794"/>
                  </a:lnTo>
                  <a:lnTo>
                    <a:pt x="5702" y="213652"/>
                  </a:lnTo>
                  <a:lnTo>
                    <a:pt x="9512" y="214604"/>
                  </a:lnTo>
                  <a:lnTo>
                    <a:pt x="18148" y="214604"/>
                  </a:lnTo>
                  <a:lnTo>
                    <a:pt x="48260" y="190512"/>
                  </a:lnTo>
                  <a:lnTo>
                    <a:pt x="55219" y="181229"/>
                  </a:lnTo>
                  <a:lnTo>
                    <a:pt x="50520" y="176466"/>
                  </a:lnTo>
                  <a:lnTo>
                    <a:pt x="45694" y="185039"/>
                  </a:lnTo>
                  <a:lnTo>
                    <a:pt x="39979" y="191731"/>
                  </a:lnTo>
                  <a:lnTo>
                    <a:pt x="35280" y="195541"/>
                  </a:lnTo>
                  <a:lnTo>
                    <a:pt x="32372" y="197446"/>
                  </a:lnTo>
                  <a:lnTo>
                    <a:pt x="30467" y="198399"/>
                  </a:lnTo>
                  <a:lnTo>
                    <a:pt x="27673" y="198399"/>
                  </a:lnTo>
                  <a:lnTo>
                    <a:pt x="25768" y="197446"/>
                  </a:lnTo>
                  <a:lnTo>
                    <a:pt x="23863" y="195541"/>
                  </a:lnTo>
                  <a:lnTo>
                    <a:pt x="23863" y="190766"/>
                  </a:lnTo>
                  <a:lnTo>
                    <a:pt x="24752" y="186004"/>
                  </a:lnTo>
                  <a:lnTo>
                    <a:pt x="27673" y="176466"/>
                  </a:lnTo>
                  <a:lnTo>
                    <a:pt x="78066" y="0"/>
                  </a:lnTo>
                  <a:close/>
                </a:path>
                <a:path w="672465" h="214629">
                  <a:moveTo>
                    <a:pt x="202857" y="92557"/>
                  </a:moveTo>
                  <a:lnTo>
                    <a:pt x="182803" y="77292"/>
                  </a:lnTo>
                  <a:lnTo>
                    <a:pt x="181914" y="77292"/>
                  </a:lnTo>
                  <a:lnTo>
                    <a:pt x="181914" y="94462"/>
                  </a:lnTo>
                  <a:lnTo>
                    <a:pt x="181914" y="104952"/>
                  </a:lnTo>
                  <a:lnTo>
                    <a:pt x="153911" y="134950"/>
                  </a:lnTo>
                  <a:lnTo>
                    <a:pt x="109550" y="147866"/>
                  </a:lnTo>
                  <a:lnTo>
                    <a:pt x="114223" y="133032"/>
                  </a:lnTo>
                  <a:lnTo>
                    <a:pt x="134302" y="100177"/>
                  </a:lnTo>
                  <a:lnTo>
                    <a:pt x="166674" y="83972"/>
                  </a:lnTo>
                  <a:lnTo>
                    <a:pt x="171373" y="83972"/>
                  </a:lnTo>
                  <a:lnTo>
                    <a:pt x="175183" y="85890"/>
                  </a:lnTo>
                  <a:lnTo>
                    <a:pt x="178104" y="87795"/>
                  </a:lnTo>
                  <a:lnTo>
                    <a:pt x="180898" y="90652"/>
                  </a:lnTo>
                  <a:lnTo>
                    <a:pt x="181914" y="94462"/>
                  </a:lnTo>
                  <a:lnTo>
                    <a:pt x="181914" y="77292"/>
                  </a:lnTo>
                  <a:lnTo>
                    <a:pt x="172389" y="77292"/>
                  </a:lnTo>
                  <a:lnTo>
                    <a:pt x="161658" y="78016"/>
                  </a:lnTo>
                  <a:lnTo>
                    <a:pt x="119849" y="96837"/>
                  </a:lnTo>
                  <a:lnTo>
                    <a:pt x="95211" y="125920"/>
                  </a:lnTo>
                  <a:lnTo>
                    <a:pt x="81876" y="170738"/>
                  </a:lnTo>
                  <a:lnTo>
                    <a:pt x="82575" y="178993"/>
                  </a:lnTo>
                  <a:lnTo>
                    <a:pt x="106565" y="211150"/>
                  </a:lnTo>
                  <a:lnTo>
                    <a:pt x="125679" y="214604"/>
                  </a:lnTo>
                  <a:lnTo>
                    <a:pt x="141706" y="212458"/>
                  </a:lnTo>
                  <a:lnTo>
                    <a:pt x="158280" y="206019"/>
                  </a:lnTo>
                  <a:lnTo>
                    <a:pt x="168808" y="199351"/>
                  </a:lnTo>
                  <a:lnTo>
                    <a:pt x="175221" y="195300"/>
                  </a:lnTo>
                  <a:lnTo>
                    <a:pt x="192328" y="180276"/>
                  </a:lnTo>
                  <a:lnTo>
                    <a:pt x="189534" y="175501"/>
                  </a:lnTo>
                  <a:lnTo>
                    <a:pt x="180238" y="182511"/>
                  </a:lnTo>
                  <a:lnTo>
                    <a:pt x="172262" y="187909"/>
                  </a:lnTo>
                  <a:lnTo>
                    <a:pt x="165531" y="191871"/>
                  </a:lnTo>
                  <a:lnTo>
                    <a:pt x="159956" y="194589"/>
                  </a:lnTo>
                  <a:lnTo>
                    <a:pt x="153352" y="197446"/>
                  </a:lnTo>
                  <a:lnTo>
                    <a:pt x="146621" y="199351"/>
                  </a:lnTo>
                  <a:lnTo>
                    <a:pt x="130505" y="199351"/>
                  </a:lnTo>
                  <a:lnTo>
                    <a:pt x="122885" y="196494"/>
                  </a:lnTo>
                  <a:lnTo>
                    <a:pt x="117170" y="189814"/>
                  </a:lnTo>
                  <a:lnTo>
                    <a:pt x="110439" y="184086"/>
                  </a:lnTo>
                  <a:lnTo>
                    <a:pt x="107645" y="176466"/>
                  </a:lnTo>
                  <a:lnTo>
                    <a:pt x="107721" y="159854"/>
                  </a:lnTo>
                  <a:lnTo>
                    <a:pt x="108534" y="155486"/>
                  </a:lnTo>
                  <a:lnTo>
                    <a:pt x="122694" y="153327"/>
                  </a:lnTo>
                  <a:lnTo>
                    <a:pt x="135128" y="151079"/>
                  </a:lnTo>
                  <a:lnTo>
                    <a:pt x="145961" y="148653"/>
                  </a:lnTo>
                  <a:lnTo>
                    <a:pt x="148678" y="147866"/>
                  </a:lnTo>
                  <a:lnTo>
                    <a:pt x="155257" y="145961"/>
                  </a:lnTo>
                  <a:lnTo>
                    <a:pt x="193344" y="122110"/>
                  </a:lnTo>
                  <a:lnTo>
                    <a:pt x="202857" y="98272"/>
                  </a:lnTo>
                  <a:lnTo>
                    <a:pt x="202857" y="92557"/>
                  </a:lnTo>
                  <a:close/>
                </a:path>
                <a:path w="672465" h="214629">
                  <a:moveTo>
                    <a:pt x="341871" y="89700"/>
                  </a:moveTo>
                  <a:lnTo>
                    <a:pt x="339966" y="84924"/>
                  </a:lnTo>
                  <a:lnTo>
                    <a:pt x="337045" y="82067"/>
                  </a:lnTo>
                  <a:lnTo>
                    <a:pt x="334251" y="78244"/>
                  </a:lnTo>
                  <a:lnTo>
                    <a:pt x="330441" y="77292"/>
                  </a:lnTo>
                  <a:lnTo>
                    <a:pt x="322834" y="77292"/>
                  </a:lnTo>
                  <a:lnTo>
                    <a:pt x="319913" y="78244"/>
                  </a:lnTo>
                  <a:lnTo>
                    <a:pt x="317119" y="80149"/>
                  </a:lnTo>
                  <a:lnTo>
                    <a:pt x="314198" y="83007"/>
                  </a:lnTo>
                  <a:lnTo>
                    <a:pt x="313309" y="85890"/>
                  </a:lnTo>
                  <a:lnTo>
                    <a:pt x="313309" y="93510"/>
                  </a:lnTo>
                  <a:lnTo>
                    <a:pt x="315214" y="97320"/>
                  </a:lnTo>
                  <a:lnTo>
                    <a:pt x="319913" y="100177"/>
                  </a:lnTo>
                  <a:lnTo>
                    <a:pt x="324739" y="104000"/>
                  </a:lnTo>
                  <a:lnTo>
                    <a:pt x="326644" y="106857"/>
                  </a:lnTo>
                  <a:lnTo>
                    <a:pt x="326644" y="114477"/>
                  </a:lnTo>
                  <a:lnTo>
                    <a:pt x="323723" y="122110"/>
                  </a:lnTo>
                  <a:lnTo>
                    <a:pt x="319024" y="131648"/>
                  </a:lnTo>
                  <a:lnTo>
                    <a:pt x="316090" y="135216"/>
                  </a:lnTo>
                  <a:lnTo>
                    <a:pt x="296176" y="163118"/>
                  </a:lnTo>
                  <a:lnTo>
                    <a:pt x="274205" y="187909"/>
                  </a:lnTo>
                  <a:lnTo>
                    <a:pt x="271970" y="157162"/>
                  </a:lnTo>
                  <a:lnTo>
                    <a:pt x="270395" y="139280"/>
                  </a:lnTo>
                  <a:lnTo>
                    <a:pt x="263791" y="99225"/>
                  </a:lnTo>
                  <a:lnTo>
                    <a:pt x="257073" y="77292"/>
                  </a:lnTo>
                  <a:lnTo>
                    <a:pt x="214287" y="85890"/>
                  </a:lnTo>
                  <a:lnTo>
                    <a:pt x="215176" y="91605"/>
                  </a:lnTo>
                  <a:lnTo>
                    <a:pt x="222796" y="89700"/>
                  </a:lnTo>
                  <a:lnTo>
                    <a:pt x="231419" y="89700"/>
                  </a:lnTo>
                  <a:lnTo>
                    <a:pt x="247345" y="138442"/>
                  </a:lnTo>
                  <a:lnTo>
                    <a:pt x="252374" y="214604"/>
                  </a:lnTo>
                  <a:lnTo>
                    <a:pt x="258089" y="214604"/>
                  </a:lnTo>
                  <a:lnTo>
                    <a:pt x="291350" y="180276"/>
                  </a:lnTo>
                  <a:lnTo>
                    <a:pt x="318820" y="145554"/>
                  </a:lnTo>
                  <a:lnTo>
                    <a:pt x="338950" y="108762"/>
                  </a:lnTo>
                  <a:lnTo>
                    <a:pt x="340855" y="104952"/>
                  </a:lnTo>
                  <a:lnTo>
                    <a:pt x="341871" y="100177"/>
                  </a:lnTo>
                  <a:lnTo>
                    <a:pt x="341871" y="89700"/>
                  </a:lnTo>
                  <a:close/>
                </a:path>
                <a:path w="672465" h="214629">
                  <a:moveTo>
                    <a:pt x="473265" y="92557"/>
                  </a:moveTo>
                  <a:lnTo>
                    <a:pt x="452323" y="77292"/>
                  </a:lnTo>
                  <a:lnTo>
                    <a:pt x="452323" y="94462"/>
                  </a:lnTo>
                  <a:lnTo>
                    <a:pt x="452323" y="104952"/>
                  </a:lnTo>
                  <a:lnTo>
                    <a:pt x="423887" y="134950"/>
                  </a:lnTo>
                  <a:lnTo>
                    <a:pt x="379958" y="147866"/>
                  </a:lnTo>
                  <a:lnTo>
                    <a:pt x="384200" y="133032"/>
                  </a:lnTo>
                  <a:lnTo>
                    <a:pt x="404710" y="100177"/>
                  </a:lnTo>
                  <a:lnTo>
                    <a:pt x="437083" y="83972"/>
                  </a:lnTo>
                  <a:lnTo>
                    <a:pt x="441909" y="83972"/>
                  </a:lnTo>
                  <a:lnTo>
                    <a:pt x="445719" y="85890"/>
                  </a:lnTo>
                  <a:lnTo>
                    <a:pt x="447624" y="87795"/>
                  </a:lnTo>
                  <a:lnTo>
                    <a:pt x="450418" y="90652"/>
                  </a:lnTo>
                  <a:lnTo>
                    <a:pt x="452323" y="94462"/>
                  </a:lnTo>
                  <a:lnTo>
                    <a:pt x="452323" y="77292"/>
                  </a:lnTo>
                  <a:lnTo>
                    <a:pt x="441909" y="77292"/>
                  </a:lnTo>
                  <a:lnTo>
                    <a:pt x="431165" y="78016"/>
                  </a:lnTo>
                  <a:lnTo>
                    <a:pt x="389750" y="96837"/>
                  </a:lnTo>
                  <a:lnTo>
                    <a:pt x="359511" y="137350"/>
                  </a:lnTo>
                  <a:lnTo>
                    <a:pt x="352285" y="170738"/>
                  </a:lnTo>
                  <a:lnTo>
                    <a:pt x="352856" y="178993"/>
                  </a:lnTo>
                  <a:lnTo>
                    <a:pt x="376478" y="211150"/>
                  </a:lnTo>
                  <a:lnTo>
                    <a:pt x="395198" y="214604"/>
                  </a:lnTo>
                  <a:lnTo>
                    <a:pt x="411619" y="212458"/>
                  </a:lnTo>
                  <a:lnTo>
                    <a:pt x="428256" y="206019"/>
                  </a:lnTo>
                  <a:lnTo>
                    <a:pt x="438848" y="199351"/>
                  </a:lnTo>
                  <a:lnTo>
                    <a:pt x="445287" y="195300"/>
                  </a:lnTo>
                  <a:lnTo>
                    <a:pt x="462851" y="180276"/>
                  </a:lnTo>
                  <a:lnTo>
                    <a:pt x="459054" y="175501"/>
                  </a:lnTo>
                  <a:lnTo>
                    <a:pt x="450265" y="182511"/>
                  </a:lnTo>
                  <a:lnTo>
                    <a:pt x="442582" y="187909"/>
                  </a:lnTo>
                  <a:lnTo>
                    <a:pt x="435978" y="191871"/>
                  </a:lnTo>
                  <a:lnTo>
                    <a:pt x="430479" y="194589"/>
                  </a:lnTo>
                  <a:lnTo>
                    <a:pt x="423760" y="197446"/>
                  </a:lnTo>
                  <a:lnTo>
                    <a:pt x="417029" y="199351"/>
                  </a:lnTo>
                  <a:lnTo>
                    <a:pt x="400900" y="199351"/>
                  </a:lnTo>
                  <a:lnTo>
                    <a:pt x="393293" y="196494"/>
                  </a:lnTo>
                  <a:lnTo>
                    <a:pt x="386562" y="189814"/>
                  </a:lnTo>
                  <a:lnTo>
                    <a:pt x="380847" y="184086"/>
                  </a:lnTo>
                  <a:lnTo>
                    <a:pt x="377037" y="176466"/>
                  </a:lnTo>
                  <a:lnTo>
                    <a:pt x="377037" y="164071"/>
                  </a:lnTo>
                  <a:lnTo>
                    <a:pt x="378053" y="160248"/>
                  </a:lnTo>
                  <a:lnTo>
                    <a:pt x="378942" y="155486"/>
                  </a:lnTo>
                  <a:lnTo>
                    <a:pt x="419087" y="147866"/>
                  </a:lnTo>
                  <a:lnTo>
                    <a:pt x="456057" y="128917"/>
                  </a:lnTo>
                  <a:lnTo>
                    <a:pt x="473265" y="98272"/>
                  </a:lnTo>
                  <a:lnTo>
                    <a:pt x="473265" y="92557"/>
                  </a:lnTo>
                  <a:close/>
                </a:path>
                <a:path w="672465" h="214629">
                  <a:moveTo>
                    <a:pt x="567588" y="0"/>
                  </a:moveTo>
                  <a:lnTo>
                    <a:pt x="517067" y="8636"/>
                  </a:lnTo>
                  <a:lnTo>
                    <a:pt x="517067" y="14363"/>
                  </a:lnTo>
                  <a:lnTo>
                    <a:pt x="521893" y="13474"/>
                  </a:lnTo>
                  <a:lnTo>
                    <a:pt x="534200" y="13474"/>
                  </a:lnTo>
                  <a:lnTo>
                    <a:pt x="538010" y="17284"/>
                  </a:lnTo>
                  <a:lnTo>
                    <a:pt x="539026" y="19189"/>
                  </a:lnTo>
                  <a:lnTo>
                    <a:pt x="539026" y="22999"/>
                  </a:lnTo>
                  <a:lnTo>
                    <a:pt x="537121" y="29616"/>
                  </a:lnTo>
                  <a:lnTo>
                    <a:pt x="534200" y="41071"/>
                  </a:lnTo>
                  <a:lnTo>
                    <a:pt x="494207" y="180276"/>
                  </a:lnTo>
                  <a:lnTo>
                    <a:pt x="490410" y="190766"/>
                  </a:lnTo>
                  <a:lnTo>
                    <a:pt x="489521" y="198399"/>
                  </a:lnTo>
                  <a:lnTo>
                    <a:pt x="489521" y="205066"/>
                  </a:lnTo>
                  <a:lnTo>
                    <a:pt x="490410" y="207937"/>
                  </a:lnTo>
                  <a:lnTo>
                    <a:pt x="493331" y="210794"/>
                  </a:lnTo>
                  <a:lnTo>
                    <a:pt x="495223" y="213652"/>
                  </a:lnTo>
                  <a:lnTo>
                    <a:pt x="499033" y="214604"/>
                  </a:lnTo>
                  <a:lnTo>
                    <a:pt x="507542" y="214604"/>
                  </a:lnTo>
                  <a:lnTo>
                    <a:pt x="537768" y="190512"/>
                  </a:lnTo>
                  <a:lnTo>
                    <a:pt x="544741" y="181229"/>
                  </a:lnTo>
                  <a:lnTo>
                    <a:pt x="540931" y="176466"/>
                  </a:lnTo>
                  <a:lnTo>
                    <a:pt x="535216" y="185039"/>
                  </a:lnTo>
                  <a:lnTo>
                    <a:pt x="529501" y="191731"/>
                  </a:lnTo>
                  <a:lnTo>
                    <a:pt x="524687" y="195541"/>
                  </a:lnTo>
                  <a:lnTo>
                    <a:pt x="521893" y="197446"/>
                  </a:lnTo>
                  <a:lnTo>
                    <a:pt x="519988" y="198399"/>
                  </a:lnTo>
                  <a:lnTo>
                    <a:pt x="517067" y="198399"/>
                  </a:lnTo>
                  <a:lnTo>
                    <a:pt x="515162" y="197446"/>
                  </a:lnTo>
                  <a:lnTo>
                    <a:pt x="515162" y="196494"/>
                  </a:lnTo>
                  <a:lnTo>
                    <a:pt x="513257" y="194589"/>
                  </a:lnTo>
                  <a:lnTo>
                    <a:pt x="513257" y="190766"/>
                  </a:lnTo>
                  <a:lnTo>
                    <a:pt x="514273" y="186004"/>
                  </a:lnTo>
                  <a:lnTo>
                    <a:pt x="567588" y="0"/>
                  </a:lnTo>
                  <a:close/>
                </a:path>
                <a:path w="672465" h="214629">
                  <a:moveTo>
                    <a:pt x="672325" y="77292"/>
                  </a:moveTo>
                  <a:lnTo>
                    <a:pt x="666610" y="77292"/>
                  </a:lnTo>
                  <a:lnTo>
                    <a:pt x="663689" y="81102"/>
                  </a:lnTo>
                  <a:lnTo>
                    <a:pt x="659879" y="83972"/>
                  </a:lnTo>
                  <a:lnTo>
                    <a:pt x="654177" y="83972"/>
                  </a:lnTo>
                  <a:lnTo>
                    <a:pt x="650367" y="83007"/>
                  </a:lnTo>
                  <a:lnTo>
                    <a:pt x="640842" y="79197"/>
                  </a:lnTo>
                  <a:lnTo>
                    <a:pt x="637032" y="78244"/>
                  </a:lnTo>
                  <a:lnTo>
                    <a:pt x="636143" y="77292"/>
                  </a:lnTo>
                  <a:lnTo>
                    <a:pt x="627507" y="77292"/>
                  </a:lnTo>
                  <a:lnTo>
                    <a:pt x="592175" y="97802"/>
                  </a:lnTo>
                  <a:lnTo>
                    <a:pt x="589432" y="111620"/>
                  </a:lnTo>
                  <a:lnTo>
                    <a:pt x="589432" y="116395"/>
                  </a:lnTo>
                  <a:lnTo>
                    <a:pt x="610374" y="150723"/>
                  </a:lnTo>
                  <a:lnTo>
                    <a:pt x="616813" y="158076"/>
                  </a:lnTo>
                  <a:lnTo>
                    <a:pt x="621931" y="164541"/>
                  </a:lnTo>
                  <a:lnTo>
                    <a:pt x="625792" y="170294"/>
                  </a:lnTo>
                  <a:lnTo>
                    <a:pt x="628523" y="175501"/>
                  </a:lnTo>
                  <a:lnTo>
                    <a:pt x="630428" y="182181"/>
                  </a:lnTo>
                  <a:lnTo>
                    <a:pt x="630428" y="192684"/>
                  </a:lnTo>
                  <a:lnTo>
                    <a:pt x="628523" y="197446"/>
                  </a:lnTo>
                  <a:lnTo>
                    <a:pt x="623709" y="201256"/>
                  </a:lnTo>
                  <a:lnTo>
                    <a:pt x="619899" y="206019"/>
                  </a:lnTo>
                  <a:lnTo>
                    <a:pt x="613295" y="207937"/>
                  </a:lnTo>
                  <a:lnTo>
                    <a:pt x="596150" y="207937"/>
                  </a:lnTo>
                  <a:lnTo>
                    <a:pt x="573303" y="166928"/>
                  </a:lnTo>
                  <a:lnTo>
                    <a:pt x="568477" y="166928"/>
                  </a:lnTo>
                  <a:lnTo>
                    <a:pt x="558965" y="214604"/>
                  </a:lnTo>
                  <a:lnTo>
                    <a:pt x="564667" y="214604"/>
                  </a:lnTo>
                  <a:lnTo>
                    <a:pt x="566572" y="209842"/>
                  </a:lnTo>
                  <a:lnTo>
                    <a:pt x="570382" y="207937"/>
                  </a:lnTo>
                  <a:lnTo>
                    <a:pt x="576097" y="207937"/>
                  </a:lnTo>
                  <a:lnTo>
                    <a:pt x="591337" y="212699"/>
                  </a:lnTo>
                  <a:lnTo>
                    <a:pt x="599960" y="214604"/>
                  </a:lnTo>
                  <a:lnTo>
                    <a:pt x="606564" y="214604"/>
                  </a:lnTo>
                  <a:lnTo>
                    <a:pt x="616051" y="213893"/>
                  </a:lnTo>
                  <a:lnTo>
                    <a:pt x="648843" y="190055"/>
                  </a:lnTo>
                  <a:lnTo>
                    <a:pt x="652272" y="175501"/>
                  </a:lnTo>
                  <a:lnTo>
                    <a:pt x="652272" y="168833"/>
                  </a:lnTo>
                  <a:lnTo>
                    <a:pt x="630377" y="133096"/>
                  </a:lnTo>
                  <a:lnTo>
                    <a:pt x="617105" y="118300"/>
                  </a:lnTo>
                  <a:lnTo>
                    <a:pt x="613295" y="113525"/>
                  </a:lnTo>
                  <a:lnTo>
                    <a:pt x="612279" y="110667"/>
                  </a:lnTo>
                  <a:lnTo>
                    <a:pt x="610374" y="107810"/>
                  </a:lnTo>
                  <a:lnTo>
                    <a:pt x="609485" y="104952"/>
                  </a:lnTo>
                  <a:lnTo>
                    <a:pt x="609485" y="97320"/>
                  </a:lnTo>
                  <a:lnTo>
                    <a:pt x="611390" y="92557"/>
                  </a:lnTo>
                  <a:lnTo>
                    <a:pt x="615200" y="89700"/>
                  </a:lnTo>
                  <a:lnTo>
                    <a:pt x="619010" y="85890"/>
                  </a:lnTo>
                  <a:lnTo>
                    <a:pt x="623709" y="83972"/>
                  </a:lnTo>
                  <a:lnTo>
                    <a:pt x="638048" y="83972"/>
                  </a:lnTo>
                  <a:lnTo>
                    <a:pt x="657098" y="122110"/>
                  </a:lnTo>
                  <a:lnTo>
                    <a:pt x="662800" y="122110"/>
                  </a:lnTo>
                  <a:lnTo>
                    <a:pt x="672325" y="7729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335850" y="2624326"/>
              <a:ext cx="177096" cy="199303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534909" y="2547172"/>
              <a:ext cx="432394" cy="214556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378760" y="2989631"/>
              <a:ext cx="1356978" cy="137275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3720630" y="5100751"/>
              <a:ext cx="781050" cy="364490"/>
            </a:xfrm>
            <a:custGeom>
              <a:avLst/>
              <a:gdLst/>
              <a:ahLst/>
              <a:cxnLst/>
              <a:rect l="l" t="t" r="r" b="b"/>
              <a:pathLst>
                <a:path w="781050" h="364489">
                  <a:moveTo>
                    <a:pt x="780872" y="0"/>
                  </a:moveTo>
                  <a:lnTo>
                    <a:pt x="384670" y="0"/>
                  </a:lnTo>
                  <a:lnTo>
                    <a:pt x="384670" y="2794"/>
                  </a:lnTo>
                  <a:lnTo>
                    <a:pt x="0" y="2794"/>
                  </a:lnTo>
                  <a:lnTo>
                    <a:pt x="0" y="364159"/>
                  </a:lnTo>
                  <a:lnTo>
                    <a:pt x="395198" y="364159"/>
                  </a:lnTo>
                  <a:lnTo>
                    <a:pt x="395198" y="361365"/>
                  </a:lnTo>
                  <a:lnTo>
                    <a:pt x="780872" y="361365"/>
                  </a:lnTo>
                  <a:lnTo>
                    <a:pt x="780872" y="0"/>
                  </a:lnTo>
                  <a:close/>
                </a:path>
              </a:pathLst>
            </a:custGeom>
            <a:solidFill>
              <a:srgbClr val="FF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4501514" y="4377891"/>
              <a:ext cx="354330" cy="1080770"/>
            </a:xfrm>
            <a:custGeom>
              <a:avLst/>
              <a:gdLst/>
              <a:ahLst/>
              <a:cxnLst/>
              <a:rect l="l" t="t" r="r" b="b"/>
              <a:pathLst>
                <a:path w="354329" h="1080770">
                  <a:moveTo>
                    <a:pt x="0" y="1080407"/>
                  </a:moveTo>
                  <a:lnTo>
                    <a:pt x="354193" y="1080407"/>
                  </a:lnTo>
                  <a:lnTo>
                    <a:pt x="354193" y="0"/>
                  </a:lnTo>
                  <a:lnTo>
                    <a:pt x="0" y="0"/>
                  </a:lnTo>
                  <a:lnTo>
                    <a:pt x="0" y="1080407"/>
                  </a:lnTo>
                  <a:close/>
                </a:path>
              </a:pathLst>
            </a:custGeom>
            <a:solidFill>
              <a:srgbClr val="FF66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4855707" y="3665585"/>
              <a:ext cx="395605" cy="1802764"/>
            </a:xfrm>
            <a:custGeom>
              <a:avLst/>
              <a:gdLst/>
              <a:ahLst/>
              <a:cxnLst/>
              <a:rect l="l" t="t" r="r" b="b"/>
              <a:pathLst>
                <a:path w="395604" h="1802764">
                  <a:moveTo>
                    <a:pt x="395198" y="0"/>
                  </a:moveTo>
                  <a:lnTo>
                    <a:pt x="0" y="0"/>
                  </a:lnTo>
                  <a:lnTo>
                    <a:pt x="0" y="1802247"/>
                  </a:lnTo>
                  <a:lnTo>
                    <a:pt x="395198" y="1802247"/>
                  </a:lnTo>
                  <a:lnTo>
                    <a:pt x="395198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5236686" y="5096934"/>
              <a:ext cx="339090" cy="361950"/>
            </a:xfrm>
            <a:custGeom>
              <a:avLst/>
              <a:gdLst/>
              <a:ahLst/>
              <a:cxnLst/>
              <a:rect l="l" t="t" r="r" b="b"/>
              <a:pathLst>
                <a:path w="339089" h="361950">
                  <a:moveTo>
                    <a:pt x="0" y="361364"/>
                  </a:moveTo>
                  <a:lnTo>
                    <a:pt x="338958" y="361364"/>
                  </a:lnTo>
                  <a:lnTo>
                    <a:pt x="338958" y="0"/>
                  </a:lnTo>
                  <a:lnTo>
                    <a:pt x="0" y="0"/>
                  </a:lnTo>
                  <a:lnTo>
                    <a:pt x="0" y="361364"/>
                  </a:lnTo>
                  <a:close/>
                </a:path>
              </a:pathLst>
            </a:custGeom>
            <a:solidFill>
              <a:srgbClr val="FF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5575646" y="4752602"/>
              <a:ext cx="361315" cy="720090"/>
            </a:xfrm>
            <a:custGeom>
              <a:avLst/>
              <a:gdLst/>
              <a:ahLst/>
              <a:cxnLst/>
              <a:rect l="l" t="t" r="r" b="b"/>
              <a:pathLst>
                <a:path w="361314" h="720089">
                  <a:moveTo>
                    <a:pt x="360921" y="0"/>
                  </a:moveTo>
                  <a:lnTo>
                    <a:pt x="0" y="0"/>
                  </a:lnTo>
                  <a:lnTo>
                    <a:pt x="0" y="719932"/>
                  </a:lnTo>
                  <a:lnTo>
                    <a:pt x="360921" y="719932"/>
                  </a:lnTo>
                  <a:lnTo>
                    <a:pt x="360921" y="0"/>
                  </a:lnTo>
                  <a:close/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5922213" y="5116004"/>
              <a:ext cx="360045" cy="361950"/>
            </a:xfrm>
            <a:custGeom>
              <a:avLst/>
              <a:gdLst/>
              <a:ahLst/>
              <a:cxnLst/>
              <a:rect l="l" t="t" r="r" b="b"/>
              <a:pathLst>
                <a:path w="360045" h="361950">
                  <a:moveTo>
                    <a:pt x="360032" y="0"/>
                  </a:moveTo>
                  <a:lnTo>
                    <a:pt x="0" y="0"/>
                  </a:lnTo>
                  <a:lnTo>
                    <a:pt x="0" y="354634"/>
                  </a:lnTo>
                  <a:lnTo>
                    <a:pt x="0" y="361365"/>
                  </a:lnTo>
                  <a:lnTo>
                    <a:pt x="360032" y="361365"/>
                  </a:lnTo>
                  <a:lnTo>
                    <a:pt x="360032" y="354634"/>
                  </a:lnTo>
                  <a:lnTo>
                    <a:pt x="360032" y="0"/>
                  </a:lnTo>
                  <a:close/>
                </a:path>
              </a:pathLst>
            </a:custGeom>
            <a:solidFill>
              <a:srgbClr val="FF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5" name="object 35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826262" y="4903351"/>
              <a:ext cx="90516" cy="171594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278588" y="4911867"/>
              <a:ext cx="90516" cy="171721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634812" y="4163335"/>
              <a:ext cx="106638" cy="174517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990910" y="3461578"/>
              <a:ext cx="112351" cy="170704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5342310" y="4909070"/>
              <a:ext cx="90516" cy="171594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071770" y="4928136"/>
              <a:ext cx="90516" cy="171594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6393590" y="4532453"/>
              <a:ext cx="114382" cy="170577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5682284" y="4560035"/>
              <a:ext cx="115271" cy="171594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896146" y="5949350"/>
              <a:ext cx="85704" cy="132534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1212304" y="5949350"/>
              <a:ext cx="51435" cy="132715"/>
            </a:xfrm>
            <a:custGeom>
              <a:avLst/>
              <a:gdLst/>
              <a:ahLst/>
              <a:cxnLst/>
              <a:rect l="l" t="t" r="r" b="b"/>
              <a:pathLst>
                <a:path w="51434" h="132714">
                  <a:moveTo>
                    <a:pt x="35228" y="0"/>
                  </a:moveTo>
                  <a:lnTo>
                    <a:pt x="31420" y="0"/>
                  </a:lnTo>
                  <a:lnTo>
                    <a:pt x="0" y="15252"/>
                  </a:lnTo>
                  <a:lnTo>
                    <a:pt x="1904" y="18112"/>
                  </a:lnTo>
                  <a:lnTo>
                    <a:pt x="5712" y="16206"/>
                  </a:lnTo>
                  <a:lnTo>
                    <a:pt x="8569" y="15252"/>
                  </a:lnTo>
                  <a:lnTo>
                    <a:pt x="13329" y="15252"/>
                  </a:lnTo>
                  <a:lnTo>
                    <a:pt x="15234" y="17159"/>
                  </a:lnTo>
                  <a:lnTo>
                    <a:pt x="17138" y="18112"/>
                  </a:lnTo>
                  <a:lnTo>
                    <a:pt x="17138" y="19066"/>
                  </a:lnTo>
                  <a:lnTo>
                    <a:pt x="18090" y="20972"/>
                  </a:lnTo>
                  <a:lnTo>
                    <a:pt x="19042" y="23832"/>
                  </a:lnTo>
                  <a:lnTo>
                    <a:pt x="19042" y="122047"/>
                  </a:lnTo>
                  <a:lnTo>
                    <a:pt x="18090" y="123954"/>
                  </a:lnTo>
                  <a:lnTo>
                    <a:pt x="17138" y="124907"/>
                  </a:lnTo>
                  <a:lnTo>
                    <a:pt x="16186" y="126814"/>
                  </a:lnTo>
                  <a:lnTo>
                    <a:pt x="12377" y="128721"/>
                  </a:lnTo>
                  <a:lnTo>
                    <a:pt x="1904" y="128721"/>
                  </a:lnTo>
                  <a:lnTo>
                    <a:pt x="1904" y="132534"/>
                  </a:lnTo>
                  <a:lnTo>
                    <a:pt x="51427" y="132534"/>
                  </a:lnTo>
                  <a:lnTo>
                    <a:pt x="51427" y="128721"/>
                  </a:lnTo>
                  <a:lnTo>
                    <a:pt x="40941" y="128721"/>
                  </a:lnTo>
                  <a:lnTo>
                    <a:pt x="37133" y="126814"/>
                  </a:lnTo>
                  <a:lnTo>
                    <a:pt x="35228" y="123001"/>
                  </a:lnTo>
                  <a:lnTo>
                    <a:pt x="3522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5" name="object 45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154211" y="6621593"/>
              <a:ext cx="84752" cy="135396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996124" y="5895962"/>
              <a:ext cx="913765" cy="607060"/>
            </a:xfrm>
            <a:custGeom>
              <a:avLst/>
              <a:gdLst/>
              <a:ahLst/>
              <a:cxnLst/>
              <a:rect l="l" t="t" r="r" b="b"/>
              <a:pathLst>
                <a:path w="913764" h="607059">
                  <a:moveTo>
                    <a:pt x="62852" y="48628"/>
                  </a:moveTo>
                  <a:lnTo>
                    <a:pt x="60947" y="43853"/>
                  </a:lnTo>
                  <a:lnTo>
                    <a:pt x="59042" y="41948"/>
                  </a:lnTo>
                  <a:lnTo>
                    <a:pt x="54279" y="37172"/>
                  </a:lnTo>
                  <a:lnTo>
                    <a:pt x="51435" y="35750"/>
                  </a:lnTo>
                  <a:lnTo>
                    <a:pt x="51435" y="51485"/>
                  </a:lnTo>
                  <a:lnTo>
                    <a:pt x="51435" y="62928"/>
                  </a:lnTo>
                  <a:lnTo>
                    <a:pt x="30480" y="95338"/>
                  </a:lnTo>
                  <a:lnTo>
                    <a:pt x="26670" y="96304"/>
                  </a:lnTo>
                  <a:lnTo>
                    <a:pt x="19062" y="96304"/>
                  </a:lnTo>
                  <a:lnTo>
                    <a:pt x="14287" y="95338"/>
                  </a:lnTo>
                  <a:lnTo>
                    <a:pt x="10477" y="92481"/>
                  </a:lnTo>
                  <a:lnTo>
                    <a:pt x="19062" y="61976"/>
                  </a:lnTo>
                  <a:lnTo>
                    <a:pt x="20955" y="55295"/>
                  </a:lnTo>
                  <a:lnTo>
                    <a:pt x="23812" y="50533"/>
                  </a:lnTo>
                  <a:lnTo>
                    <a:pt x="27622" y="47675"/>
                  </a:lnTo>
                  <a:lnTo>
                    <a:pt x="32385" y="43853"/>
                  </a:lnTo>
                  <a:lnTo>
                    <a:pt x="36195" y="41948"/>
                  </a:lnTo>
                  <a:lnTo>
                    <a:pt x="42862" y="41948"/>
                  </a:lnTo>
                  <a:lnTo>
                    <a:pt x="45720" y="42900"/>
                  </a:lnTo>
                  <a:lnTo>
                    <a:pt x="47625" y="45770"/>
                  </a:lnTo>
                  <a:lnTo>
                    <a:pt x="49530" y="47675"/>
                  </a:lnTo>
                  <a:lnTo>
                    <a:pt x="51435" y="51485"/>
                  </a:lnTo>
                  <a:lnTo>
                    <a:pt x="51435" y="35750"/>
                  </a:lnTo>
                  <a:lnTo>
                    <a:pt x="50482" y="35267"/>
                  </a:lnTo>
                  <a:lnTo>
                    <a:pt x="41910" y="35267"/>
                  </a:lnTo>
                  <a:lnTo>
                    <a:pt x="38100" y="36220"/>
                  </a:lnTo>
                  <a:lnTo>
                    <a:pt x="35242" y="38125"/>
                  </a:lnTo>
                  <a:lnTo>
                    <a:pt x="31432" y="40030"/>
                  </a:lnTo>
                  <a:lnTo>
                    <a:pt x="27622" y="42900"/>
                  </a:lnTo>
                  <a:lnTo>
                    <a:pt x="22860" y="47675"/>
                  </a:lnTo>
                  <a:lnTo>
                    <a:pt x="37147" y="0"/>
                  </a:lnTo>
                  <a:lnTo>
                    <a:pt x="13335" y="3810"/>
                  </a:lnTo>
                  <a:lnTo>
                    <a:pt x="13335" y="5715"/>
                  </a:lnTo>
                  <a:lnTo>
                    <a:pt x="20955" y="5715"/>
                  </a:lnTo>
                  <a:lnTo>
                    <a:pt x="22860" y="7620"/>
                  </a:lnTo>
                  <a:lnTo>
                    <a:pt x="22860" y="10490"/>
                  </a:lnTo>
                  <a:lnTo>
                    <a:pt x="21907" y="14300"/>
                  </a:lnTo>
                  <a:lnTo>
                    <a:pt x="20955" y="19062"/>
                  </a:lnTo>
                  <a:lnTo>
                    <a:pt x="0" y="92481"/>
                  </a:lnTo>
                  <a:lnTo>
                    <a:pt x="6667" y="97243"/>
                  </a:lnTo>
                  <a:lnTo>
                    <a:pt x="14287" y="100114"/>
                  </a:lnTo>
                  <a:lnTo>
                    <a:pt x="27622" y="100114"/>
                  </a:lnTo>
                  <a:lnTo>
                    <a:pt x="33337" y="98209"/>
                  </a:lnTo>
                  <a:lnTo>
                    <a:pt x="35991" y="96304"/>
                  </a:lnTo>
                  <a:lnTo>
                    <a:pt x="40005" y="93433"/>
                  </a:lnTo>
                  <a:lnTo>
                    <a:pt x="62852" y="61976"/>
                  </a:lnTo>
                  <a:lnTo>
                    <a:pt x="62852" y="48628"/>
                  </a:lnTo>
                  <a:close/>
                </a:path>
                <a:path w="913764" h="607059">
                  <a:moveTo>
                    <a:pt x="607606" y="298450"/>
                  </a:moveTo>
                  <a:lnTo>
                    <a:pt x="571157" y="322414"/>
                  </a:lnTo>
                  <a:lnTo>
                    <a:pt x="541845" y="358533"/>
                  </a:lnTo>
                  <a:lnTo>
                    <a:pt x="522592" y="403580"/>
                  </a:lnTo>
                  <a:lnTo>
                    <a:pt x="516191" y="452920"/>
                  </a:lnTo>
                  <a:lnTo>
                    <a:pt x="517067" y="470065"/>
                  </a:lnTo>
                  <a:lnTo>
                    <a:pt x="529526" y="520623"/>
                  </a:lnTo>
                  <a:lnTo>
                    <a:pt x="554824" y="564197"/>
                  </a:lnTo>
                  <a:lnTo>
                    <a:pt x="584847" y="592734"/>
                  </a:lnTo>
                  <a:lnTo>
                    <a:pt x="607606" y="606437"/>
                  </a:lnTo>
                  <a:lnTo>
                    <a:pt x="607606" y="600722"/>
                  </a:lnTo>
                  <a:lnTo>
                    <a:pt x="599922" y="594436"/>
                  </a:lnTo>
                  <a:lnTo>
                    <a:pt x="592797" y="588327"/>
                  </a:lnTo>
                  <a:lnTo>
                    <a:pt x="567893" y="556209"/>
                  </a:lnTo>
                  <a:lnTo>
                    <a:pt x="554278" y="513003"/>
                  </a:lnTo>
                  <a:lnTo>
                    <a:pt x="548932" y="465531"/>
                  </a:lnTo>
                  <a:lnTo>
                    <a:pt x="548563" y="448144"/>
                  </a:lnTo>
                  <a:lnTo>
                    <a:pt x="548944" y="431888"/>
                  </a:lnTo>
                  <a:lnTo>
                    <a:pt x="555167" y="385216"/>
                  </a:lnTo>
                  <a:lnTo>
                    <a:pt x="568185" y="346202"/>
                  </a:lnTo>
                  <a:lnTo>
                    <a:pt x="597979" y="311365"/>
                  </a:lnTo>
                  <a:lnTo>
                    <a:pt x="607606" y="305130"/>
                  </a:lnTo>
                  <a:lnTo>
                    <a:pt x="607606" y="298450"/>
                  </a:lnTo>
                  <a:close/>
                </a:path>
                <a:path w="913764" h="607059">
                  <a:moveTo>
                    <a:pt x="913295" y="451967"/>
                  </a:moveTo>
                  <a:lnTo>
                    <a:pt x="905637" y="400875"/>
                  </a:lnTo>
                  <a:lnTo>
                    <a:pt x="884288" y="353517"/>
                  </a:lnTo>
                  <a:lnTo>
                    <a:pt x="854583" y="319239"/>
                  </a:lnTo>
                  <a:lnTo>
                    <a:pt x="821766" y="298450"/>
                  </a:lnTo>
                  <a:lnTo>
                    <a:pt x="821766" y="305130"/>
                  </a:lnTo>
                  <a:lnTo>
                    <a:pt x="829830" y="311010"/>
                  </a:lnTo>
                  <a:lnTo>
                    <a:pt x="836904" y="317169"/>
                  </a:lnTo>
                  <a:lnTo>
                    <a:pt x="843089" y="323494"/>
                  </a:lnTo>
                  <a:lnTo>
                    <a:pt x="848423" y="329920"/>
                  </a:lnTo>
                  <a:lnTo>
                    <a:pt x="853655" y="335953"/>
                  </a:lnTo>
                  <a:lnTo>
                    <a:pt x="871169" y="372110"/>
                  </a:lnTo>
                  <a:lnTo>
                    <a:pt x="879500" y="423367"/>
                  </a:lnTo>
                  <a:lnTo>
                    <a:pt x="880795" y="456730"/>
                  </a:lnTo>
                  <a:lnTo>
                    <a:pt x="880440" y="472998"/>
                  </a:lnTo>
                  <a:lnTo>
                    <a:pt x="875093" y="519671"/>
                  </a:lnTo>
                  <a:lnTo>
                    <a:pt x="861199" y="559092"/>
                  </a:lnTo>
                  <a:lnTo>
                    <a:pt x="831392" y="594461"/>
                  </a:lnTo>
                  <a:lnTo>
                    <a:pt x="821766" y="600722"/>
                  </a:lnTo>
                  <a:lnTo>
                    <a:pt x="821766" y="606437"/>
                  </a:lnTo>
                  <a:lnTo>
                    <a:pt x="858926" y="582002"/>
                  </a:lnTo>
                  <a:lnTo>
                    <a:pt x="887526" y="545414"/>
                  </a:lnTo>
                  <a:lnTo>
                    <a:pt x="906843" y="501192"/>
                  </a:lnTo>
                  <a:lnTo>
                    <a:pt x="911682" y="477164"/>
                  </a:lnTo>
                  <a:lnTo>
                    <a:pt x="913295" y="45196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7" name="object 47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325621" y="6194400"/>
              <a:ext cx="148557" cy="239342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925662" y="6668317"/>
              <a:ext cx="92382" cy="88672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631280" y="6280222"/>
              <a:ext cx="159958" cy="153519"/>
            </a:xfrm>
            <a:prstGeom prst="rect">
              <a:avLst/>
            </a:prstGeom>
          </p:spPr>
        </p:pic>
        <p:sp>
          <p:nvSpPr>
            <p:cNvPr id="50" name="object 50"/>
            <p:cNvSpPr/>
            <p:nvPr/>
          </p:nvSpPr>
          <p:spPr>
            <a:xfrm>
              <a:off x="2279865" y="6280226"/>
              <a:ext cx="607060" cy="153670"/>
            </a:xfrm>
            <a:custGeom>
              <a:avLst/>
              <a:gdLst/>
              <a:ahLst/>
              <a:cxnLst/>
              <a:rect l="l" t="t" r="r" b="b"/>
              <a:pathLst>
                <a:path w="607060" h="153670">
                  <a:moveTo>
                    <a:pt x="151320" y="0"/>
                  </a:moveTo>
                  <a:lnTo>
                    <a:pt x="124663" y="3810"/>
                  </a:lnTo>
                  <a:lnTo>
                    <a:pt x="118948" y="22885"/>
                  </a:lnTo>
                  <a:lnTo>
                    <a:pt x="117055" y="14300"/>
                  </a:lnTo>
                  <a:lnTo>
                    <a:pt x="113245" y="8585"/>
                  </a:lnTo>
                  <a:lnTo>
                    <a:pt x="112356" y="7874"/>
                  </a:lnTo>
                  <a:lnTo>
                    <a:pt x="112356" y="25755"/>
                  </a:lnTo>
                  <a:lnTo>
                    <a:pt x="112331" y="35521"/>
                  </a:lnTo>
                  <a:lnTo>
                    <a:pt x="97040" y="89865"/>
                  </a:lnTo>
                  <a:lnTo>
                    <a:pt x="64020" y="127901"/>
                  </a:lnTo>
                  <a:lnTo>
                    <a:pt x="44691" y="134454"/>
                  </a:lnTo>
                  <a:lnTo>
                    <a:pt x="39992" y="134454"/>
                  </a:lnTo>
                  <a:lnTo>
                    <a:pt x="36182" y="132549"/>
                  </a:lnTo>
                  <a:lnTo>
                    <a:pt x="28562" y="122999"/>
                  </a:lnTo>
                  <a:lnTo>
                    <a:pt x="26657" y="117284"/>
                  </a:lnTo>
                  <a:lnTo>
                    <a:pt x="26657" y="109651"/>
                  </a:lnTo>
                  <a:lnTo>
                    <a:pt x="39992" y="60071"/>
                  </a:lnTo>
                  <a:lnTo>
                    <a:pt x="61645" y="26022"/>
                  </a:lnTo>
                  <a:lnTo>
                    <a:pt x="85686" y="8585"/>
                  </a:lnTo>
                  <a:lnTo>
                    <a:pt x="99021" y="8585"/>
                  </a:lnTo>
                  <a:lnTo>
                    <a:pt x="103720" y="10490"/>
                  </a:lnTo>
                  <a:lnTo>
                    <a:pt x="107530" y="14300"/>
                  </a:lnTo>
                  <a:lnTo>
                    <a:pt x="110451" y="19062"/>
                  </a:lnTo>
                  <a:lnTo>
                    <a:pt x="112356" y="25755"/>
                  </a:lnTo>
                  <a:lnTo>
                    <a:pt x="112356" y="7874"/>
                  </a:lnTo>
                  <a:lnTo>
                    <a:pt x="108546" y="4775"/>
                  </a:lnTo>
                  <a:lnTo>
                    <a:pt x="104736" y="952"/>
                  </a:lnTo>
                  <a:lnTo>
                    <a:pt x="99021" y="0"/>
                  </a:lnTo>
                  <a:lnTo>
                    <a:pt x="92290" y="0"/>
                  </a:lnTo>
                  <a:lnTo>
                    <a:pt x="83566" y="749"/>
                  </a:lnTo>
                  <a:lnTo>
                    <a:pt x="44538" y="22796"/>
                  </a:lnTo>
                  <a:lnTo>
                    <a:pt x="16129" y="60071"/>
                  </a:lnTo>
                  <a:lnTo>
                    <a:pt x="927" y="102717"/>
                  </a:lnTo>
                  <a:lnTo>
                    <a:pt x="0" y="118237"/>
                  </a:lnTo>
                  <a:lnTo>
                    <a:pt x="419" y="124548"/>
                  </a:lnTo>
                  <a:lnTo>
                    <a:pt x="21831" y="153517"/>
                  </a:lnTo>
                  <a:lnTo>
                    <a:pt x="29451" y="153517"/>
                  </a:lnTo>
                  <a:lnTo>
                    <a:pt x="69748" y="134454"/>
                  </a:lnTo>
                  <a:lnTo>
                    <a:pt x="74460" y="130162"/>
                  </a:lnTo>
                  <a:lnTo>
                    <a:pt x="84645" y="119075"/>
                  </a:lnTo>
                  <a:lnTo>
                    <a:pt x="95211" y="105841"/>
                  </a:lnTo>
                  <a:lnTo>
                    <a:pt x="92290" y="118237"/>
                  </a:lnTo>
                  <a:lnTo>
                    <a:pt x="89496" y="126834"/>
                  </a:lnTo>
                  <a:lnTo>
                    <a:pt x="88480" y="134454"/>
                  </a:lnTo>
                  <a:lnTo>
                    <a:pt x="88480" y="143992"/>
                  </a:lnTo>
                  <a:lnTo>
                    <a:pt x="89496" y="147802"/>
                  </a:lnTo>
                  <a:lnTo>
                    <a:pt x="91401" y="149707"/>
                  </a:lnTo>
                  <a:lnTo>
                    <a:pt x="94195" y="152565"/>
                  </a:lnTo>
                  <a:lnTo>
                    <a:pt x="98005" y="153517"/>
                  </a:lnTo>
                  <a:lnTo>
                    <a:pt x="109435" y="153517"/>
                  </a:lnTo>
                  <a:lnTo>
                    <a:pt x="142798" y="126301"/>
                  </a:lnTo>
                  <a:lnTo>
                    <a:pt x="148539" y="118237"/>
                  </a:lnTo>
                  <a:lnTo>
                    <a:pt x="142824" y="114427"/>
                  </a:lnTo>
                  <a:lnTo>
                    <a:pt x="137464" y="121043"/>
                  </a:lnTo>
                  <a:lnTo>
                    <a:pt x="132829" y="126580"/>
                  </a:lnTo>
                  <a:lnTo>
                    <a:pt x="128892" y="131064"/>
                  </a:lnTo>
                  <a:lnTo>
                    <a:pt x="125679" y="134454"/>
                  </a:lnTo>
                  <a:lnTo>
                    <a:pt x="122758" y="136359"/>
                  </a:lnTo>
                  <a:lnTo>
                    <a:pt x="117055" y="136359"/>
                  </a:lnTo>
                  <a:lnTo>
                    <a:pt x="116166" y="135407"/>
                  </a:lnTo>
                  <a:lnTo>
                    <a:pt x="115150" y="134454"/>
                  </a:lnTo>
                  <a:lnTo>
                    <a:pt x="115201" y="126580"/>
                  </a:lnTo>
                  <a:lnTo>
                    <a:pt x="118948" y="111569"/>
                  </a:lnTo>
                  <a:lnTo>
                    <a:pt x="120611" y="105841"/>
                  </a:lnTo>
                  <a:lnTo>
                    <a:pt x="144691" y="22885"/>
                  </a:lnTo>
                  <a:lnTo>
                    <a:pt x="151320" y="0"/>
                  </a:lnTo>
                  <a:close/>
                </a:path>
                <a:path w="607060" h="153670">
                  <a:moveTo>
                    <a:pt x="298970" y="7632"/>
                  </a:moveTo>
                  <a:lnTo>
                    <a:pt x="297954" y="4775"/>
                  </a:lnTo>
                  <a:lnTo>
                    <a:pt x="294144" y="952"/>
                  </a:lnTo>
                  <a:lnTo>
                    <a:pt x="291350" y="0"/>
                  </a:lnTo>
                  <a:lnTo>
                    <a:pt x="281825" y="0"/>
                  </a:lnTo>
                  <a:lnTo>
                    <a:pt x="240855" y="37782"/>
                  </a:lnTo>
                  <a:lnTo>
                    <a:pt x="213283" y="80111"/>
                  </a:lnTo>
                  <a:lnTo>
                    <a:pt x="233057" y="13347"/>
                  </a:lnTo>
                  <a:lnTo>
                    <a:pt x="237020" y="0"/>
                  </a:lnTo>
                  <a:lnTo>
                    <a:pt x="179895" y="8585"/>
                  </a:lnTo>
                  <a:lnTo>
                    <a:pt x="180911" y="15252"/>
                  </a:lnTo>
                  <a:lnTo>
                    <a:pt x="187502" y="14300"/>
                  </a:lnTo>
                  <a:lnTo>
                    <a:pt x="191312" y="13347"/>
                  </a:lnTo>
                  <a:lnTo>
                    <a:pt x="197027" y="13347"/>
                  </a:lnTo>
                  <a:lnTo>
                    <a:pt x="199948" y="14300"/>
                  </a:lnTo>
                  <a:lnTo>
                    <a:pt x="202742" y="16205"/>
                  </a:lnTo>
                  <a:lnTo>
                    <a:pt x="203758" y="17157"/>
                  </a:lnTo>
                  <a:lnTo>
                    <a:pt x="204647" y="19062"/>
                  </a:lnTo>
                  <a:lnTo>
                    <a:pt x="204546" y="22301"/>
                  </a:lnTo>
                  <a:lnTo>
                    <a:pt x="169481" y="149707"/>
                  </a:lnTo>
                  <a:lnTo>
                    <a:pt x="194233" y="149707"/>
                  </a:lnTo>
                  <a:lnTo>
                    <a:pt x="199948" y="128739"/>
                  </a:lnTo>
                  <a:lnTo>
                    <a:pt x="199948" y="125869"/>
                  </a:lnTo>
                  <a:lnTo>
                    <a:pt x="202742" y="118237"/>
                  </a:lnTo>
                  <a:lnTo>
                    <a:pt x="219875" y="81064"/>
                  </a:lnTo>
                  <a:lnTo>
                    <a:pt x="242303" y="47663"/>
                  </a:lnTo>
                  <a:lnTo>
                    <a:pt x="262788" y="26708"/>
                  </a:lnTo>
                  <a:lnTo>
                    <a:pt x="263677" y="25755"/>
                  </a:lnTo>
                  <a:lnTo>
                    <a:pt x="265582" y="24803"/>
                  </a:lnTo>
                  <a:lnTo>
                    <a:pt x="269392" y="24803"/>
                  </a:lnTo>
                  <a:lnTo>
                    <a:pt x="270408" y="25755"/>
                  </a:lnTo>
                  <a:lnTo>
                    <a:pt x="271297" y="26708"/>
                  </a:lnTo>
                  <a:lnTo>
                    <a:pt x="272313" y="28613"/>
                  </a:lnTo>
                  <a:lnTo>
                    <a:pt x="272313" y="30518"/>
                  </a:lnTo>
                  <a:lnTo>
                    <a:pt x="273202" y="33375"/>
                  </a:lnTo>
                  <a:lnTo>
                    <a:pt x="274218" y="36245"/>
                  </a:lnTo>
                  <a:lnTo>
                    <a:pt x="278028" y="40055"/>
                  </a:lnTo>
                  <a:lnTo>
                    <a:pt x="279933" y="41008"/>
                  </a:lnTo>
                  <a:lnTo>
                    <a:pt x="287540" y="41008"/>
                  </a:lnTo>
                  <a:lnTo>
                    <a:pt x="291350" y="38150"/>
                  </a:lnTo>
                  <a:lnTo>
                    <a:pt x="294144" y="33375"/>
                  </a:lnTo>
                  <a:lnTo>
                    <a:pt x="297065" y="26708"/>
                  </a:lnTo>
                  <a:lnTo>
                    <a:pt x="297535" y="24803"/>
                  </a:lnTo>
                  <a:lnTo>
                    <a:pt x="298970" y="19062"/>
                  </a:lnTo>
                  <a:lnTo>
                    <a:pt x="298970" y="7632"/>
                  </a:lnTo>
                  <a:close/>
                </a:path>
                <a:path w="607060" h="153670">
                  <a:moveTo>
                    <a:pt x="439889" y="17157"/>
                  </a:moveTo>
                  <a:lnTo>
                    <a:pt x="437095" y="11442"/>
                  </a:lnTo>
                  <a:lnTo>
                    <a:pt x="432523" y="7632"/>
                  </a:lnTo>
                  <a:lnTo>
                    <a:pt x="431380" y="6680"/>
                  </a:lnTo>
                  <a:lnTo>
                    <a:pt x="426923" y="3619"/>
                  </a:lnTo>
                  <a:lnTo>
                    <a:pt x="420966" y="1549"/>
                  </a:lnTo>
                  <a:lnTo>
                    <a:pt x="416013" y="749"/>
                  </a:lnTo>
                  <a:lnTo>
                    <a:pt x="416013" y="19062"/>
                  </a:lnTo>
                  <a:lnTo>
                    <a:pt x="416013" y="23837"/>
                  </a:lnTo>
                  <a:lnTo>
                    <a:pt x="393788" y="59359"/>
                  </a:lnTo>
                  <a:lnTo>
                    <a:pt x="358228" y="75450"/>
                  </a:lnTo>
                  <a:lnTo>
                    <a:pt x="336042" y="79146"/>
                  </a:lnTo>
                  <a:lnTo>
                    <a:pt x="341020" y="62496"/>
                  </a:lnTo>
                  <a:lnTo>
                    <a:pt x="363715" y="25755"/>
                  </a:lnTo>
                  <a:lnTo>
                    <a:pt x="399897" y="7632"/>
                  </a:lnTo>
                  <a:lnTo>
                    <a:pt x="404596" y="7632"/>
                  </a:lnTo>
                  <a:lnTo>
                    <a:pt x="409422" y="9537"/>
                  </a:lnTo>
                  <a:lnTo>
                    <a:pt x="412216" y="12395"/>
                  </a:lnTo>
                  <a:lnTo>
                    <a:pt x="415124" y="15252"/>
                  </a:lnTo>
                  <a:lnTo>
                    <a:pt x="416013" y="19062"/>
                  </a:lnTo>
                  <a:lnTo>
                    <a:pt x="416013" y="749"/>
                  </a:lnTo>
                  <a:lnTo>
                    <a:pt x="413778" y="381"/>
                  </a:lnTo>
                  <a:lnTo>
                    <a:pt x="405612" y="0"/>
                  </a:lnTo>
                  <a:lnTo>
                    <a:pt x="393585" y="901"/>
                  </a:lnTo>
                  <a:lnTo>
                    <a:pt x="347091" y="22174"/>
                  </a:lnTo>
                  <a:lnTo>
                    <a:pt x="319913" y="54356"/>
                  </a:lnTo>
                  <a:lnTo>
                    <a:pt x="305727" y="92570"/>
                  </a:lnTo>
                  <a:lnTo>
                    <a:pt x="304685" y="104889"/>
                  </a:lnTo>
                  <a:lnTo>
                    <a:pt x="305536" y="113855"/>
                  </a:lnTo>
                  <a:lnTo>
                    <a:pt x="332613" y="149834"/>
                  </a:lnTo>
                  <a:lnTo>
                    <a:pt x="353174" y="153517"/>
                  </a:lnTo>
                  <a:lnTo>
                    <a:pt x="371386" y="151028"/>
                  </a:lnTo>
                  <a:lnTo>
                    <a:pt x="390105" y="143624"/>
                  </a:lnTo>
                  <a:lnTo>
                    <a:pt x="401434" y="136359"/>
                  </a:lnTo>
                  <a:lnTo>
                    <a:pt x="409181" y="131394"/>
                  </a:lnTo>
                  <a:lnTo>
                    <a:pt x="428459" y="114427"/>
                  </a:lnTo>
                  <a:lnTo>
                    <a:pt x="424649" y="109651"/>
                  </a:lnTo>
                  <a:lnTo>
                    <a:pt x="414616" y="117373"/>
                  </a:lnTo>
                  <a:lnTo>
                    <a:pt x="405942" y="123482"/>
                  </a:lnTo>
                  <a:lnTo>
                    <a:pt x="398538" y="128168"/>
                  </a:lnTo>
                  <a:lnTo>
                    <a:pt x="392277" y="131597"/>
                  </a:lnTo>
                  <a:lnTo>
                    <a:pt x="384657" y="134454"/>
                  </a:lnTo>
                  <a:lnTo>
                    <a:pt x="377050" y="136359"/>
                  </a:lnTo>
                  <a:lnTo>
                    <a:pt x="369430" y="136359"/>
                  </a:lnTo>
                  <a:lnTo>
                    <a:pt x="335978" y="114541"/>
                  </a:lnTo>
                  <a:lnTo>
                    <a:pt x="333248" y="101079"/>
                  </a:lnTo>
                  <a:lnTo>
                    <a:pt x="333248" y="97269"/>
                  </a:lnTo>
                  <a:lnTo>
                    <a:pt x="334137" y="92494"/>
                  </a:lnTo>
                  <a:lnTo>
                    <a:pt x="335153" y="86779"/>
                  </a:lnTo>
                  <a:lnTo>
                    <a:pt x="350647" y="85001"/>
                  </a:lnTo>
                  <a:lnTo>
                    <a:pt x="364375" y="82613"/>
                  </a:lnTo>
                  <a:lnTo>
                    <a:pt x="376351" y="79679"/>
                  </a:lnTo>
                  <a:lnTo>
                    <a:pt x="377926" y="79146"/>
                  </a:lnTo>
                  <a:lnTo>
                    <a:pt x="386562" y="76288"/>
                  </a:lnTo>
                  <a:lnTo>
                    <a:pt x="421373" y="57645"/>
                  </a:lnTo>
                  <a:lnTo>
                    <a:pt x="439889" y="23837"/>
                  </a:lnTo>
                  <a:lnTo>
                    <a:pt x="439889" y="17157"/>
                  </a:lnTo>
                  <a:close/>
                </a:path>
                <a:path w="607060" h="153670">
                  <a:moveTo>
                    <a:pt x="606577" y="0"/>
                  </a:moveTo>
                  <a:lnTo>
                    <a:pt x="580796" y="3810"/>
                  </a:lnTo>
                  <a:lnTo>
                    <a:pt x="574205" y="22885"/>
                  </a:lnTo>
                  <a:lnTo>
                    <a:pt x="572300" y="14300"/>
                  </a:lnTo>
                  <a:lnTo>
                    <a:pt x="568490" y="8585"/>
                  </a:lnTo>
                  <a:lnTo>
                    <a:pt x="568490" y="25755"/>
                  </a:lnTo>
                  <a:lnTo>
                    <a:pt x="568464" y="35521"/>
                  </a:lnTo>
                  <a:lnTo>
                    <a:pt x="552424" y="89865"/>
                  </a:lnTo>
                  <a:lnTo>
                    <a:pt x="519277" y="127901"/>
                  </a:lnTo>
                  <a:lnTo>
                    <a:pt x="500824" y="134454"/>
                  </a:lnTo>
                  <a:lnTo>
                    <a:pt x="496125" y="134454"/>
                  </a:lnTo>
                  <a:lnTo>
                    <a:pt x="491299" y="132549"/>
                  </a:lnTo>
                  <a:lnTo>
                    <a:pt x="483679" y="122999"/>
                  </a:lnTo>
                  <a:lnTo>
                    <a:pt x="481774" y="117284"/>
                  </a:lnTo>
                  <a:lnTo>
                    <a:pt x="481774" y="109651"/>
                  </a:lnTo>
                  <a:lnTo>
                    <a:pt x="495109" y="60071"/>
                  </a:lnTo>
                  <a:lnTo>
                    <a:pt x="517207" y="26022"/>
                  </a:lnTo>
                  <a:lnTo>
                    <a:pt x="540816" y="8585"/>
                  </a:lnTo>
                  <a:lnTo>
                    <a:pt x="554139" y="8585"/>
                  </a:lnTo>
                  <a:lnTo>
                    <a:pt x="558965" y="10490"/>
                  </a:lnTo>
                  <a:lnTo>
                    <a:pt x="562775" y="14300"/>
                  </a:lnTo>
                  <a:lnTo>
                    <a:pt x="566585" y="19062"/>
                  </a:lnTo>
                  <a:lnTo>
                    <a:pt x="568490" y="25755"/>
                  </a:lnTo>
                  <a:lnTo>
                    <a:pt x="568490" y="8585"/>
                  </a:lnTo>
                  <a:lnTo>
                    <a:pt x="564680" y="4775"/>
                  </a:lnTo>
                  <a:lnTo>
                    <a:pt x="559854" y="952"/>
                  </a:lnTo>
                  <a:lnTo>
                    <a:pt x="554139" y="0"/>
                  </a:lnTo>
                  <a:lnTo>
                    <a:pt x="547535" y="0"/>
                  </a:lnTo>
                  <a:lnTo>
                    <a:pt x="511352" y="13347"/>
                  </a:lnTo>
                  <a:lnTo>
                    <a:pt x="479729" y="46342"/>
                  </a:lnTo>
                  <a:lnTo>
                    <a:pt x="459803" y="88925"/>
                  </a:lnTo>
                  <a:lnTo>
                    <a:pt x="456196" y="117284"/>
                  </a:lnTo>
                  <a:lnTo>
                    <a:pt x="456666" y="124548"/>
                  </a:lnTo>
                  <a:lnTo>
                    <a:pt x="477088" y="153517"/>
                  </a:lnTo>
                  <a:lnTo>
                    <a:pt x="485584" y="153517"/>
                  </a:lnTo>
                  <a:lnTo>
                    <a:pt x="525221" y="134454"/>
                  </a:lnTo>
                  <a:lnTo>
                    <a:pt x="550329" y="105841"/>
                  </a:lnTo>
                  <a:lnTo>
                    <a:pt x="547535" y="118237"/>
                  </a:lnTo>
                  <a:lnTo>
                    <a:pt x="544614" y="126834"/>
                  </a:lnTo>
                  <a:lnTo>
                    <a:pt x="543852" y="133388"/>
                  </a:lnTo>
                  <a:lnTo>
                    <a:pt x="543737" y="143992"/>
                  </a:lnTo>
                  <a:lnTo>
                    <a:pt x="544614" y="147802"/>
                  </a:lnTo>
                  <a:lnTo>
                    <a:pt x="547535" y="149707"/>
                  </a:lnTo>
                  <a:lnTo>
                    <a:pt x="549440" y="152565"/>
                  </a:lnTo>
                  <a:lnTo>
                    <a:pt x="553250" y="153517"/>
                  </a:lnTo>
                  <a:lnTo>
                    <a:pt x="564680" y="153517"/>
                  </a:lnTo>
                  <a:lnTo>
                    <a:pt x="572300" y="150660"/>
                  </a:lnTo>
                  <a:lnTo>
                    <a:pt x="579907" y="144945"/>
                  </a:lnTo>
                  <a:lnTo>
                    <a:pt x="586143" y="139560"/>
                  </a:lnTo>
                  <a:lnTo>
                    <a:pt x="589229" y="136359"/>
                  </a:lnTo>
                  <a:lnTo>
                    <a:pt x="592112" y="133388"/>
                  </a:lnTo>
                  <a:lnTo>
                    <a:pt x="597928" y="126301"/>
                  </a:lnTo>
                  <a:lnTo>
                    <a:pt x="603656" y="118237"/>
                  </a:lnTo>
                  <a:lnTo>
                    <a:pt x="597941" y="114427"/>
                  </a:lnTo>
                  <a:lnTo>
                    <a:pt x="593153" y="121043"/>
                  </a:lnTo>
                  <a:lnTo>
                    <a:pt x="588708" y="126580"/>
                  </a:lnTo>
                  <a:lnTo>
                    <a:pt x="584581" y="131064"/>
                  </a:lnTo>
                  <a:lnTo>
                    <a:pt x="580796" y="134454"/>
                  </a:lnTo>
                  <a:lnTo>
                    <a:pt x="578891" y="136359"/>
                  </a:lnTo>
                  <a:lnTo>
                    <a:pt x="573189" y="136359"/>
                  </a:lnTo>
                  <a:lnTo>
                    <a:pt x="572300" y="135407"/>
                  </a:lnTo>
                  <a:lnTo>
                    <a:pt x="571284" y="134454"/>
                  </a:lnTo>
                  <a:lnTo>
                    <a:pt x="570395" y="132549"/>
                  </a:lnTo>
                  <a:lnTo>
                    <a:pt x="570395" y="128739"/>
                  </a:lnTo>
                  <a:lnTo>
                    <a:pt x="571284" y="126834"/>
                  </a:lnTo>
                  <a:lnTo>
                    <a:pt x="574205" y="111569"/>
                  </a:lnTo>
                  <a:lnTo>
                    <a:pt x="575856" y="105841"/>
                  </a:lnTo>
                  <a:lnTo>
                    <a:pt x="599935" y="22885"/>
                  </a:lnTo>
                  <a:lnTo>
                    <a:pt x="60657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1" name="object 51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2987370" y="6280222"/>
              <a:ext cx="146628" cy="153519"/>
            </a:xfrm>
            <a:prstGeom prst="rect">
              <a:avLst/>
            </a:prstGeom>
          </p:spPr>
        </p:pic>
        <p:sp>
          <p:nvSpPr>
            <p:cNvPr id="52" name="object 52"/>
            <p:cNvSpPr/>
            <p:nvPr/>
          </p:nvSpPr>
          <p:spPr>
            <a:xfrm>
              <a:off x="3089185" y="6194400"/>
              <a:ext cx="218440" cy="309245"/>
            </a:xfrm>
            <a:custGeom>
              <a:avLst/>
              <a:gdLst/>
              <a:ahLst/>
              <a:cxnLst/>
              <a:rect l="l" t="t" r="r" b="b"/>
              <a:pathLst>
                <a:path w="218439" h="309245">
                  <a:moveTo>
                    <a:pt x="199059" y="0"/>
                  </a:moveTo>
                  <a:lnTo>
                    <a:pt x="190553" y="0"/>
                  </a:lnTo>
                  <a:lnTo>
                    <a:pt x="184667" y="372"/>
                  </a:lnTo>
                  <a:lnTo>
                    <a:pt x="145928" y="22370"/>
                  </a:lnTo>
                  <a:lnTo>
                    <a:pt x="116287" y="69616"/>
                  </a:lnTo>
                  <a:lnTo>
                    <a:pt x="112478" y="76289"/>
                  </a:lnTo>
                  <a:lnTo>
                    <a:pt x="108669" y="80102"/>
                  </a:lnTo>
                  <a:lnTo>
                    <a:pt x="105750" y="83915"/>
                  </a:lnTo>
                  <a:lnTo>
                    <a:pt x="102957" y="85822"/>
                  </a:lnTo>
                  <a:lnTo>
                    <a:pt x="99148" y="87729"/>
                  </a:lnTo>
                  <a:lnTo>
                    <a:pt x="95340" y="88682"/>
                  </a:lnTo>
                  <a:lnTo>
                    <a:pt x="88611" y="89635"/>
                  </a:lnTo>
                  <a:lnTo>
                    <a:pt x="80106" y="89635"/>
                  </a:lnTo>
                  <a:lnTo>
                    <a:pt x="77186" y="100122"/>
                  </a:lnTo>
                  <a:lnTo>
                    <a:pt x="106765" y="100122"/>
                  </a:lnTo>
                  <a:lnTo>
                    <a:pt x="66671" y="252867"/>
                  </a:lnTo>
                  <a:lnTo>
                    <a:pt x="49637" y="289879"/>
                  </a:lnTo>
                  <a:lnTo>
                    <a:pt x="39100" y="297506"/>
                  </a:lnTo>
                  <a:lnTo>
                    <a:pt x="34403" y="300366"/>
                  </a:lnTo>
                  <a:lnTo>
                    <a:pt x="29579" y="302272"/>
                  </a:lnTo>
                  <a:lnTo>
                    <a:pt x="22851" y="302272"/>
                  </a:lnTo>
                  <a:lnTo>
                    <a:pt x="20946" y="301319"/>
                  </a:lnTo>
                  <a:lnTo>
                    <a:pt x="20058" y="300366"/>
                  </a:lnTo>
                  <a:lnTo>
                    <a:pt x="19042" y="300366"/>
                  </a:lnTo>
                  <a:lnTo>
                    <a:pt x="19042" y="297506"/>
                  </a:lnTo>
                  <a:lnTo>
                    <a:pt x="20058" y="296552"/>
                  </a:lnTo>
                  <a:lnTo>
                    <a:pt x="20946" y="294646"/>
                  </a:lnTo>
                  <a:lnTo>
                    <a:pt x="23866" y="292739"/>
                  </a:lnTo>
                  <a:lnTo>
                    <a:pt x="24755" y="290833"/>
                  </a:lnTo>
                  <a:lnTo>
                    <a:pt x="24755" y="286066"/>
                  </a:lnTo>
                  <a:lnTo>
                    <a:pt x="23866" y="283206"/>
                  </a:lnTo>
                  <a:lnTo>
                    <a:pt x="20058" y="279393"/>
                  </a:lnTo>
                  <a:lnTo>
                    <a:pt x="17138" y="278440"/>
                  </a:lnTo>
                  <a:lnTo>
                    <a:pt x="10536" y="278440"/>
                  </a:lnTo>
                  <a:lnTo>
                    <a:pt x="6728" y="280346"/>
                  </a:lnTo>
                  <a:lnTo>
                    <a:pt x="3808" y="283206"/>
                  </a:lnTo>
                  <a:lnTo>
                    <a:pt x="1015" y="285113"/>
                  </a:lnTo>
                  <a:lnTo>
                    <a:pt x="0" y="287973"/>
                  </a:lnTo>
                  <a:lnTo>
                    <a:pt x="0" y="296552"/>
                  </a:lnTo>
                  <a:lnTo>
                    <a:pt x="1015" y="300366"/>
                  </a:lnTo>
                  <a:lnTo>
                    <a:pt x="4824" y="302272"/>
                  </a:lnTo>
                  <a:lnTo>
                    <a:pt x="9521" y="307039"/>
                  </a:lnTo>
                  <a:lnTo>
                    <a:pt x="15234" y="308945"/>
                  </a:lnTo>
                  <a:lnTo>
                    <a:pt x="21962" y="308945"/>
                  </a:lnTo>
                  <a:lnTo>
                    <a:pt x="62259" y="289477"/>
                  </a:lnTo>
                  <a:lnTo>
                    <a:pt x="89627" y="246968"/>
                  </a:lnTo>
                  <a:lnTo>
                    <a:pt x="108068" y="195479"/>
                  </a:lnTo>
                  <a:lnTo>
                    <a:pt x="132409" y="100122"/>
                  </a:lnTo>
                  <a:lnTo>
                    <a:pt x="156276" y="100122"/>
                  </a:lnTo>
                  <a:lnTo>
                    <a:pt x="159069" y="89635"/>
                  </a:lnTo>
                  <a:lnTo>
                    <a:pt x="135329" y="89635"/>
                  </a:lnTo>
                  <a:lnTo>
                    <a:pt x="140669" y="72116"/>
                  </a:lnTo>
                  <a:lnTo>
                    <a:pt x="155925" y="32261"/>
                  </a:lnTo>
                  <a:lnTo>
                    <a:pt x="182936" y="6685"/>
                  </a:lnTo>
                  <a:lnTo>
                    <a:pt x="192457" y="6685"/>
                  </a:lnTo>
                  <a:lnTo>
                    <a:pt x="196266" y="8592"/>
                  </a:lnTo>
                  <a:lnTo>
                    <a:pt x="198170" y="10499"/>
                  </a:lnTo>
                  <a:lnTo>
                    <a:pt x="198170" y="12405"/>
                  </a:lnTo>
                  <a:lnTo>
                    <a:pt x="197154" y="14312"/>
                  </a:lnTo>
                  <a:lnTo>
                    <a:pt x="195250" y="17172"/>
                  </a:lnTo>
                  <a:lnTo>
                    <a:pt x="194361" y="20032"/>
                  </a:lnTo>
                  <a:lnTo>
                    <a:pt x="193346" y="21938"/>
                  </a:lnTo>
                  <a:lnTo>
                    <a:pt x="193346" y="26705"/>
                  </a:lnTo>
                  <a:lnTo>
                    <a:pt x="194361" y="28611"/>
                  </a:lnTo>
                  <a:lnTo>
                    <a:pt x="196266" y="30518"/>
                  </a:lnTo>
                  <a:lnTo>
                    <a:pt x="199059" y="32424"/>
                  </a:lnTo>
                  <a:lnTo>
                    <a:pt x="201978" y="33378"/>
                  </a:lnTo>
                  <a:lnTo>
                    <a:pt x="208580" y="33378"/>
                  </a:lnTo>
                  <a:lnTo>
                    <a:pt x="212388" y="32424"/>
                  </a:lnTo>
                  <a:lnTo>
                    <a:pt x="214293" y="29565"/>
                  </a:lnTo>
                  <a:lnTo>
                    <a:pt x="217213" y="26705"/>
                  </a:lnTo>
                  <a:lnTo>
                    <a:pt x="218101" y="23845"/>
                  </a:lnTo>
                  <a:lnTo>
                    <a:pt x="218101" y="15265"/>
                  </a:lnTo>
                  <a:lnTo>
                    <a:pt x="216197" y="10499"/>
                  </a:lnTo>
                  <a:lnTo>
                    <a:pt x="205787" y="1906"/>
                  </a:lnTo>
                  <a:lnTo>
                    <a:pt x="19905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3" name="object 53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3408212" y="6194400"/>
              <a:ext cx="236255" cy="239342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3669224" y="6280222"/>
              <a:ext cx="135202" cy="153519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3893926" y="6214432"/>
              <a:ext cx="810327" cy="288913"/>
            </a:xfrm>
            <a:prstGeom prst="rect">
              <a:avLst/>
            </a:prstGeom>
          </p:spPr>
        </p:pic>
        <p:sp>
          <p:nvSpPr>
            <p:cNvPr id="56" name="object 56"/>
            <p:cNvSpPr/>
            <p:nvPr/>
          </p:nvSpPr>
          <p:spPr>
            <a:xfrm>
              <a:off x="916139" y="6026581"/>
              <a:ext cx="1268730" cy="701040"/>
            </a:xfrm>
            <a:custGeom>
              <a:avLst/>
              <a:gdLst/>
              <a:ahLst/>
              <a:cxnLst/>
              <a:rect l="l" t="t" r="r" b="b"/>
              <a:pathLst>
                <a:path w="1268730" h="701040">
                  <a:moveTo>
                    <a:pt x="222834" y="691311"/>
                  </a:moveTo>
                  <a:lnTo>
                    <a:pt x="121894" y="691311"/>
                  </a:lnTo>
                  <a:lnTo>
                    <a:pt x="121894" y="700862"/>
                  </a:lnTo>
                  <a:lnTo>
                    <a:pt x="222834" y="700862"/>
                  </a:lnTo>
                  <a:lnTo>
                    <a:pt x="222834" y="691311"/>
                  </a:lnTo>
                  <a:close/>
                </a:path>
                <a:path w="1268730" h="701040">
                  <a:moveTo>
                    <a:pt x="222834" y="655091"/>
                  </a:moveTo>
                  <a:lnTo>
                    <a:pt x="121894" y="655091"/>
                  </a:lnTo>
                  <a:lnTo>
                    <a:pt x="121894" y="664616"/>
                  </a:lnTo>
                  <a:lnTo>
                    <a:pt x="222834" y="664616"/>
                  </a:lnTo>
                  <a:lnTo>
                    <a:pt x="222834" y="655091"/>
                  </a:lnTo>
                  <a:close/>
                </a:path>
                <a:path w="1268730" h="701040">
                  <a:moveTo>
                    <a:pt x="279019" y="0"/>
                  </a:moveTo>
                  <a:lnTo>
                    <a:pt x="178066" y="0"/>
                  </a:lnTo>
                  <a:lnTo>
                    <a:pt x="178066" y="9537"/>
                  </a:lnTo>
                  <a:lnTo>
                    <a:pt x="279019" y="9537"/>
                  </a:lnTo>
                  <a:lnTo>
                    <a:pt x="279019" y="0"/>
                  </a:lnTo>
                  <a:close/>
                </a:path>
                <a:path w="1268730" h="701040">
                  <a:moveTo>
                    <a:pt x="341858" y="428142"/>
                  </a:moveTo>
                  <a:lnTo>
                    <a:pt x="332333" y="427189"/>
                  </a:lnTo>
                  <a:lnTo>
                    <a:pt x="329158" y="438772"/>
                  </a:lnTo>
                  <a:lnTo>
                    <a:pt x="325437" y="449008"/>
                  </a:lnTo>
                  <a:lnTo>
                    <a:pt x="300101" y="478459"/>
                  </a:lnTo>
                  <a:lnTo>
                    <a:pt x="255206" y="488226"/>
                  </a:lnTo>
                  <a:lnTo>
                    <a:pt x="51422" y="488226"/>
                  </a:lnTo>
                  <a:lnTo>
                    <a:pt x="208546" y="294652"/>
                  </a:lnTo>
                  <a:lnTo>
                    <a:pt x="68554" y="123024"/>
                  </a:lnTo>
                  <a:lnTo>
                    <a:pt x="252349" y="123024"/>
                  </a:lnTo>
                  <a:lnTo>
                    <a:pt x="265214" y="124066"/>
                  </a:lnTo>
                  <a:lnTo>
                    <a:pt x="302196" y="146672"/>
                  </a:lnTo>
                  <a:lnTo>
                    <a:pt x="314248" y="186905"/>
                  </a:lnTo>
                  <a:lnTo>
                    <a:pt x="324726" y="186905"/>
                  </a:lnTo>
                  <a:lnTo>
                    <a:pt x="318058" y="102984"/>
                  </a:lnTo>
                  <a:lnTo>
                    <a:pt x="0" y="102984"/>
                  </a:lnTo>
                  <a:lnTo>
                    <a:pt x="0" y="112522"/>
                  </a:lnTo>
                  <a:lnTo>
                    <a:pt x="165696" y="315620"/>
                  </a:lnTo>
                  <a:lnTo>
                    <a:pt x="0" y="522541"/>
                  </a:lnTo>
                  <a:lnTo>
                    <a:pt x="0" y="532079"/>
                  </a:lnTo>
                  <a:lnTo>
                    <a:pt x="326631" y="532079"/>
                  </a:lnTo>
                  <a:lnTo>
                    <a:pt x="341858" y="428142"/>
                  </a:lnTo>
                  <a:close/>
                </a:path>
                <a:path w="1268730" h="701040">
                  <a:moveTo>
                    <a:pt x="1268387" y="339471"/>
                  </a:moveTo>
                  <a:lnTo>
                    <a:pt x="1094206" y="339471"/>
                  </a:lnTo>
                  <a:lnTo>
                    <a:pt x="1094206" y="355676"/>
                  </a:lnTo>
                  <a:lnTo>
                    <a:pt x="1268387" y="355676"/>
                  </a:lnTo>
                  <a:lnTo>
                    <a:pt x="1268387" y="339471"/>
                  </a:lnTo>
                  <a:close/>
                </a:path>
                <a:path w="1268730" h="701040">
                  <a:moveTo>
                    <a:pt x="1268387" y="277482"/>
                  </a:moveTo>
                  <a:lnTo>
                    <a:pt x="1094206" y="277482"/>
                  </a:lnTo>
                  <a:lnTo>
                    <a:pt x="1094206" y="293700"/>
                  </a:lnTo>
                  <a:lnTo>
                    <a:pt x="1268387" y="293700"/>
                  </a:lnTo>
                  <a:lnTo>
                    <a:pt x="1268387" y="27748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6271717" y="4750695"/>
              <a:ext cx="361315" cy="720090"/>
            </a:xfrm>
            <a:custGeom>
              <a:avLst/>
              <a:gdLst/>
              <a:ahLst/>
              <a:cxnLst/>
              <a:rect l="l" t="t" r="r" b="b"/>
              <a:pathLst>
                <a:path w="361315" h="720089">
                  <a:moveTo>
                    <a:pt x="360921" y="0"/>
                  </a:moveTo>
                  <a:lnTo>
                    <a:pt x="0" y="0"/>
                  </a:lnTo>
                  <a:lnTo>
                    <a:pt x="0" y="719932"/>
                  </a:lnTo>
                  <a:lnTo>
                    <a:pt x="360921" y="719932"/>
                  </a:lnTo>
                  <a:lnTo>
                    <a:pt x="360921" y="0"/>
                  </a:lnTo>
                  <a:close/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486664" y="1956002"/>
              <a:ext cx="278130" cy="300355"/>
            </a:xfrm>
            <a:custGeom>
              <a:avLst/>
              <a:gdLst/>
              <a:ahLst/>
              <a:cxnLst/>
              <a:rect l="l" t="t" r="r" b="b"/>
              <a:pathLst>
                <a:path w="278130" h="300355">
                  <a:moveTo>
                    <a:pt x="212356" y="14236"/>
                  </a:moveTo>
                  <a:lnTo>
                    <a:pt x="210451" y="9537"/>
                  </a:lnTo>
                  <a:lnTo>
                    <a:pt x="205689" y="5727"/>
                  </a:lnTo>
                  <a:lnTo>
                    <a:pt x="199986" y="1905"/>
                  </a:lnTo>
                  <a:lnTo>
                    <a:pt x="194259" y="0"/>
                  </a:lnTo>
                  <a:lnTo>
                    <a:pt x="185686" y="0"/>
                  </a:lnTo>
                  <a:lnTo>
                    <a:pt x="148196" y="15849"/>
                  </a:lnTo>
                  <a:lnTo>
                    <a:pt x="122516" y="49212"/>
                  </a:lnTo>
                  <a:lnTo>
                    <a:pt x="113309" y="67627"/>
                  </a:lnTo>
                  <a:lnTo>
                    <a:pt x="109499" y="74358"/>
                  </a:lnTo>
                  <a:lnTo>
                    <a:pt x="106641" y="78168"/>
                  </a:lnTo>
                  <a:lnTo>
                    <a:pt x="102844" y="80975"/>
                  </a:lnTo>
                  <a:lnTo>
                    <a:pt x="99987" y="83896"/>
                  </a:lnTo>
                  <a:lnTo>
                    <a:pt x="96177" y="84785"/>
                  </a:lnTo>
                  <a:lnTo>
                    <a:pt x="93319" y="85801"/>
                  </a:lnTo>
                  <a:lnTo>
                    <a:pt x="86652" y="86690"/>
                  </a:lnTo>
                  <a:lnTo>
                    <a:pt x="78079" y="86690"/>
                  </a:lnTo>
                  <a:lnTo>
                    <a:pt x="75222" y="97243"/>
                  </a:lnTo>
                  <a:lnTo>
                    <a:pt x="103784" y="97243"/>
                  </a:lnTo>
                  <a:lnTo>
                    <a:pt x="75222" y="206806"/>
                  </a:lnTo>
                  <a:lnTo>
                    <a:pt x="63804" y="250786"/>
                  </a:lnTo>
                  <a:lnTo>
                    <a:pt x="43802" y="285991"/>
                  </a:lnTo>
                  <a:lnTo>
                    <a:pt x="28562" y="293624"/>
                  </a:lnTo>
                  <a:lnTo>
                    <a:pt x="21894" y="293624"/>
                  </a:lnTo>
                  <a:lnTo>
                    <a:pt x="19989" y="291719"/>
                  </a:lnTo>
                  <a:lnTo>
                    <a:pt x="19037" y="291719"/>
                  </a:lnTo>
                  <a:lnTo>
                    <a:pt x="18084" y="290817"/>
                  </a:lnTo>
                  <a:lnTo>
                    <a:pt x="18084" y="288912"/>
                  </a:lnTo>
                  <a:lnTo>
                    <a:pt x="19037" y="287896"/>
                  </a:lnTo>
                  <a:lnTo>
                    <a:pt x="20942" y="287007"/>
                  </a:lnTo>
                  <a:lnTo>
                    <a:pt x="22847" y="284086"/>
                  </a:lnTo>
                  <a:lnTo>
                    <a:pt x="24752" y="282181"/>
                  </a:lnTo>
                  <a:lnTo>
                    <a:pt x="24752" y="277482"/>
                  </a:lnTo>
                  <a:lnTo>
                    <a:pt x="23799" y="275564"/>
                  </a:lnTo>
                  <a:lnTo>
                    <a:pt x="21894" y="273659"/>
                  </a:lnTo>
                  <a:lnTo>
                    <a:pt x="19037" y="271754"/>
                  </a:lnTo>
                  <a:lnTo>
                    <a:pt x="17132" y="270738"/>
                  </a:lnTo>
                  <a:lnTo>
                    <a:pt x="10464" y="270738"/>
                  </a:lnTo>
                  <a:lnTo>
                    <a:pt x="6654" y="271754"/>
                  </a:lnTo>
                  <a:lnTo>
                    <a:pt x="952" y="277482"/>
                  </a:lnTo>
                  <a:lnTo>
                    <a:pt x="0" y="280276"/>
                  </a:lnTo>
                  <a:lnTo>
                    <a:pt x="0" y="287896"/>
                  </a:lnTo>
                  <a:lnTo>
                    <a:pt x="1905" y="291719"/>
                  </a:lnTo>
                  <a:lnTo>
                    <a:pt x="4762" y="293624"/>
                  </a:lnTo>
                  <a:lnTo>
                    <a:pt x="9512" y="298450"/>
                  </a:lnTo>
                  <a:lnTo>
                    <a:pt x="15227" y="300355"/>
                  </a:lnTo>
                  <a:lnTo>
                    <a:pt x="20942" y="300355"/>
                  </a:lnTo>
                  <a:lnTo>
                    <a:pt x="60693" y="281393"/>
                  </a:lnTo>
                  <a:lnTo>
                    <a:pt x="87604" y="240233"/>
                  </a:lnTo>
                  <a:lnTo>
                    <a:pt x="105143" y="189941"/>
                  </a:lnTo>
                  <a:lnTo>
                    <a:pt x="128562" y="97243"/>
                  </a:lnTo>
                  <a:lnTo>
                    <a:pt x="152361" y="97243"/>
                  </a:lnTo>
                  <a:lnTo>
                    <a:pt x="155219" y="86690"/>
                  </a:lnTo>
                  <a:lnTo>
                    <a:pt x="131419" y="86690"/>
                  </a:lnTo>
                  <a:lnTo>
                    <a:pt x="136753" y="69748"/>
                  </a:lnTo>
                  <a:lnTo>
                    <a:pt x="151917" y="31267"/>
                  </a:lnTo>
                  <a:lnTo>
                    <a:pt x="178066" y="6616"/>
                  </a:lnTo>
                  <a:lnTo>
                    <a:pt x="189496" y="6616"/>
                  </a:lnTo>
                  <a:lnTo>
                    <a:pt x="191401" y="7632"/>
                  </a:lnTo>
                  <a:lnTo>
                    <a:pt x="192354" y="8521"/>
                  </a:lnTo>
                  <a:lnTo>
                    <a:pt x="192354" y="12331"/>
                  </a:lnTo>
                  <a:lnTo>
                    <a:pt x="190449" y="16141"/>
                  </a:lnTo>
                  <a:lnTo>
                    <a:pt x="188544" y="19062"/>
                  </a:lnTo>
                  <a:lnTo>
                    <a:pt x="188544" y="25679"/>
                  </a:lnTo>
                  <a:lnTo>
                    <a:pt x="189496" y="27584"/>
                  </a:lnTo>
                  <a:lnTo>
                    <a:pt x="193306" y="31394"/>
                  </a:lnTo>
                  <a:lnTo>
                    <a:pt x="196164" y="32410"/>
                  </a:lnTo>
                  <a:lnTo>
                    <a:pt x="203784" y="32410"/>
                  </a:lnTo>
                  <a:lnTo>
                    <a:pt x="206641" y="31394"/>
                  </a:lnTo>
                  <a:lnTo>
                    <a:pt x="208546" y="28600"/>
                  </a:lnTo>
                  <a:lnTo>
                    <a:pt x="211404" y="26695"/>
                  </a:lnTo>
                  <a:lnTo>
                    <a:pt x="212356" y="22885"/>
                  </a:lnTo>
                  <a:lnTo>
                    <a:pt x="212356" y="14236"/>
                  </a:lnTo>
                  <a:close/>
                </a:path>
                <a:path w="278130" h="300355">
                  <a:moveTo>
                    <a:pt x="275196" y="77152"/>
                  </a:moveTo>
                  <a:lnTo>
                    <a:pt x="274243" y="77152"/>
                  </a:lnTo>
                  <a:lnTo>
                    <a:pt x="273291" y="76263"/>
                  </a:lnTo>
                  <a:lnTo>
                    <a:pt x="272338" y="76263"/>
                  </a:lnTo>
                  <a:lnTo>
                    <a:pt x="271386" y="75247"/>
                  </a:lnTo>
                  <a:lnTo>
                    <a:pt x="268528" y="75247"/>
                  </a:lnTo>
                  <a:lnTo>
                    <a:pt x="266636" y="74358"/>
                  </a:lnTo>
                  <a:lnTo>
                    <a:pt x="257111" y="74358"/>
                  </a:lnTo>
                  <a:lnTo>
                    <a:pt x="255206" y="75247"/>
                  </a:lnTo>
                  <a:lnTo>
                    <a:pt x="252349" y="75247"/>
                  </a:lnTo>
                  <a:lnTo>
                    <a:pt x="251396" y="76263"/>
                  </a:lnTo>
                  <a:lnTo>
                    <a:pt x="250444" y="76263"/>
                  </a:lnTo>
                  <a:lnTo>
                    <a:pt x="249491" y="77152"/>
                  </a:lnTo>
                  <a:lnTo>
                    <a:pt x="249491" y="78168"/>
                  </a:lnTo>
                  <a:lnTo>
                    <a:pt x="248539" y="79057"/>
                  </a:lnTo>
                  <a:lnTo>
                    <a:pt x="248539" y="225869"/>
                  </a:lnTo>
                  <a:lnTo>
                    <a:pt x="249491" y="225869"/>
                  </a:lnTo>
                  <a:lnTo>
                    <a:pt x="249491" y="227774"/>
                  </a:lnTo>
                  <a:lnTo>
                    <a:pt x="250444" y="227774"/>
                  </a:lnTo>
                  <a:lnTo>
                    <a:pt x="251396" y="228790"/>
                  </a:lnTo>
                  <a:lnTo>
                    <a:pt x="254254" y="228790"/>
                  </a:lnTo>
                  <a:lnTo>
                    <a:pt x="255206" y="229806"/>
                  </a:lnTo>
                  <a:lnTo>
                    <a:pt x="268528" y="229806"/>
                  </a:lnTo>
                  <a:lnTo>
                    <a:pt x="270433" y="228790"/>
                  </a:lnTo>
                  <a:lnTo>
                    <a:pt x="272338" y="228790"/>
                  </a:lnTo>
                  <a:lnTo>
                    <a:pt x="273291" y="227774"/>
                  </a:lnTo>
                  <a:lnTo>
                    <a:pt x="274243" y="227774"/>
                  </a:lnTo>
                  <a:lnTo>
                    <a:pt x="275196" y="226885"/>
                  </a:lnTo>
                  <a:lnTo>
                    <a:pt x="275196" y="77152"/>
                  </a:lnTo>
                  <a:close/>
                </a:path>
                <a:path w="278130" h="300355">
                  <a:moveTo>
                    <a:pt x="278053" y="24790"/>
                  </a:moveTo>
                  <a:lnTo>
                    <a:pt x="277101" y="19964"/>
                  </a:lnTo>
                  <a:lnTo>
                    <a:pt x="275196" y="18046"/>
                  </a:lnTo>
                  <a:lnTo>
                    <a:pt x="272338" y="16141"/>
                  </a:lnTo>
                  <a:lnTo>
                    <a:pt x="268528" y="15252"/>
                  </a:lnTo>
                  <a:lnTo>
                    <a:pt x="256159" y="15252"/>
                  </a:lnTo>
                  <a:lnTo>
                    <a:pt x="251396" y="16141"/>
                  </a:lnTo>
                  <a:lnTo>
                    <a:pt x="249491" y="18046"/>
                  </a:lnTo>
                  <a:lnTo>
                    <a:pt x="246634" y="20980"/>
                  </a:lnTo>
                  <a:lnTo>
                    <a:pt x="245681" y="24790"/>
                  </a:lnTo>
                  <a:lnTo>
                    <a:pt x="245681" y="37122"/>
                  </a:lnTo>
                  <a:lnTo>
                    <a:pt x="246634" y="40932"/>
                  </a:lnTo>
                  <a:lnTo>
                    <a:pt x="249491" y="43853"/>
                  </a:lnTo>
                  <a:lnTo>
                    <a:pt x="251396" y="45758"/>
                  </a:lnTo>
                  <a:lnTo>
                    <a:pt x="256159" y="46647"/>
                  </a:lnTo>
                  <a:lnTo>
                    <a:pt x="268528" y="46647"/>
                  </a:lnTo>
                  <a:lnTo>
                    <a:pt x="272338" y="45758"/>
                  </a:lnTo>
                  <a:lnTo>
                    <a:pt x="275196" y="43853"/>
                  </a:lnTo>
                  <a:lnTo>
                    <a:pt x="277101" y="40932"/>
                  </a:lnTo>
                  <a:lnTo>
                    <a:pt x="278053" y="37122"/>
                  </a:lnTo>
                  <a:lnTo>
                    <a:pt x="278053" y="2479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9" name="object 59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799015" y="2028449"/>
              <a:ext cx="102842" cy="159264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005653" y="2028449"/>
              <a:ext cx="118089" cy="159264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1239916" y="1973158"/>
              <a:ext cx="130467" cy="214556"/>
            </a:xfrm>
            <a:prstGeom prst="rect">
              <a:avLst/>
            </a:prstGeom>
          </p:spPr>
        </p:pic>
        <p:sp>
          <p:nvSpPr>
            <p:cNvPr id="62" name="object 62"/>
            <p:cNvSpPr/>
            <p:nvPr/>
          </p:nvSpPr>
          <p:spPr>
            <a:xfrm>
              <a:off x="1401804" y="2092257"/>
              <a:ext cx="78105" cy="22225"/>
            </a:xfrm>
            <a:custGeom>
              <a:avLst/>
              <a:gdLst/>
              <a:ahLst/>
              <a:cxnLst/>
              <a:rect l="l" t="t" r="r" b="b"/>
              <a:pathLst>
                <a:path w="78105" h="22225">
                  <a:moveTo>
                    <a:pt x="74278" y="0"/>
                  </a:moveTo>
                  <a:lnTo>
                    <a:pt x="3808" y="0"/>
                  </a:lnTo>
                  <a:lnTo>
                    <a:pt x="1904" y="1016"/>
                  </a:lnTo>
                  <a:lnTo>
                    <a:pt x="952" y="2923"/>
                  </a:lnTo>
                  <a:lnTo>
                    <a:pt x="0" y="3813"/>
                  </a:lnTo>
                  <a:lnTo>
                    <a:pt x="0" y="18176"/>
                  </a:lnTo>
                  <a:lnTo>
                    <a:pt x="952" y="20082"/>
                  </a:lnTo>
                  <a:lnTo>
                    <a:pt x="1904" y="20972"/>
                  </a:lnTo>
                  <a:lnTo>
                    <a:pt x="3808" y="21989"/>
                  </a:lnTo>
                  <a:lnTo>
                    <a:pt x="74278" y="21989"/>
                  </a:lnTo>
                  <a:lnTo>
                    <a:pt x="76183" y="20972"/>
                  </a:lnTo>
                  <a:lnTo>
                    <a:pt x="77135" y="20082"/>
                  </a:lnTo>
                  <a:lnTo>
                    <a:pt x="78087" y="18176"/>
                  </a:lnTo>
                  <a:lnTo>
                    <a:pt x="78087" y="4830"/>
                  </a:lnTo>
                  <a:lnTo>
                    <a:pt x="77135" y="2923"/>
                  </a:lnTo>
                  <a:lnTo>
                    <a:pt x="76183" y="1906"/>
                  </a:lnTo>
                  <a:lnTo>
                    <a:pt x="76183" y="1016"/>
                  </a:lnTo>
                  <a:lnTo>
                    <a:pt x="75231" y="1016"/>
                  </a:lnTo>
                  <a:lnTo>
                    <a:pt x="7427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3" name="object 63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1516136" y="1960702"/>
              <a:ext cx="133236" cy="227012"/>
            </a:xfrm>
            <a:prstGeom prst="rect">
              <a:avLst/>
            </a:prstGeom>
          </p:spPr>
        </p:pic>
        <p:sp>
          <p:nvSpPr>
            <p:cNvPr id="64" name="object 64"/>
            <p:cNvSpPr/>
            <p:nvPr/>
          </p:nvSpPr>
          <p:spPr>
            <a:xfrm>
              <a:off x="1686504" y="1971251"/>
              <a:ext cx="32384" cy="214629"/>
            </a:xfrm>
            <a:custGeom>
              <a:avLst/>
              <a:gdLst/>
              <a:ahLst/>
              <a:cxnLst/>
              <a:rect l="l" t="t" r="r" b="b"/>
              <a:pathLst>
                <a:path w="32385" h="214630">
                  <a:moveTo>
                    <a:pt x="24755" y="213539"/>
                  </a:moveTo>
                  <a:lnTo>
                    <a:pt x="8632" y="213539"/>
                  </a:lnTo>
                  <a:lnTo>
                    <a:pt x="9521" y="214556"/>
                  </a:lnTo>
                  <a:lnTo>
                    <a:pt x="22851" y="214556"/>
                  </a:lnTo>
                  <a:lnTo>
                    <a:pt x="24755" y="213539"/>
                  </a:lnTo>
                  <a:close/>
                </a:path>
                <a:path w="32385" h="214630">
                  <a:moveTo>
                    <a:pt x="27675" y="212522"/>
                  </a:moveTo>
                  <a:lnTo>
                    <a:pt x="4824" y="212522"/>
                  </a:lnTo>
                  <a:lnTo>
                    <a:pt x="5712" y="213539"/>
                  </a:lnTo>
                  <a:lnTo>
                    <a:pt x="26659" y="213539"/>
                  </a:lnTo>
                  <a:lnTo>
                    <a:pt x="27675" y="212522"/>
                  </a:lnTo>
                  <a:close/>
                </a:path>
                <a:path w="32385" h="214630">
                  <a:moveTo>
                    <a:pt x="27675" y="61011"/>
                  </a:moveTo>
                  <a:lnTo>
                    <a:pt x="4824" y="61011"/>
                  </a:lnTo>
                  <a:lnTo>
                    <a:pt x="3808" y="61901"/>
                  </a:lnTo>
                  <a:lnTo>
                    <a:pt x="2919" y="62917"/>
                  </a:lnTo>
                  <a:lnTo>
                    <a:pt x="2919" y="210615"/>
                  </a:lnTo>
                  <a:lnTo>
                    <a:pt x="3808" y="211632"/>
                  </a:lnTo>
                  <a:lnTo>
                    <a:pt x="3808" y="212522"/>
                  </a:lnTo>
                  <a:lnTo>
                    <a:pt x="28563" y="212522"/>
                  </a:lnTo>
                  <a:lnTo>
                    <a:pt x="28563" y="211632"/>
                  </a:lnTo>
                  <a:lnTo>
                    <a:pt x="29579" y="210615"/>
                  </a:lnTo>
                  <a:lnTo>
                    <a:pt x="29579" y="62917"/>
                  </a:lnTo>
                  <a:lnTo>
                    <a:pt x="27675" y="61011"/>
                  </a:lnTo>
                  <a:close/>
                </a:path>
                <a:path w="32385" h="214630">
                  <a:moveTo>
                    <a:pt x="25771" y="59994"/>
                  </a:moveTo>
                  <a:lnTo>
                    <a:pt x="6728" y="59994"/>
                  </a:lnTo>
                  <a:lnTo>
                    <a:pt x="5712" y="61011"/>
                  </a:lnTo>
                  <a:lnTo>
                    <a:pt x="26659" y="61011"/>
                  </a:lnTo>
                  <a:lnTo>
                    <a:pt x="25771" y="59994"/>
                  </a:lnTo>
                  <a:close/>
                </a:path>
                <a:path w="32385" h="214630">
                  <a:moveTo>
                    <a:pt x="20946" y="59104"/>
                  </a:moveTo>
                  <a:lnTo>
                    <a:pt x="11425" y="59104"/>
                  </a:lnTo>
                  <a:lnTo>
                    <a:pt x="9521" y="59994"/>
                  </a:lnTo>
                  <a:lnTo>
                    <a:pt x="22851" y="59994"/>
                  </a:lnTo>
                  <a:lnTo>
                    <a:pt x="20946" y="59104"/>
                  </a:lnTo>
                  <a:close/>
                </a:path>
                <a:path w="32385" h="214630">
                  <a:moveTo>
                    <a:pt x="22851" y="0"/>
                  </a:moveTo>
                  <a:lnTo>
                    <a:pt x="10536" y="0"/>
                  </a:lnTo>
                  <a:lnTo>
                    <a:pt x="5712" y="889"/>
                  </a:lnTo>
                  <a:lnTo>
                    <a:pt x="3808" y="2796"/>
                  </a:lnTo>
                  <a:lnTo>
                    <a:pt x="1015" y="5719"/>
                  </a:lnTo>
                  <a:lnTo>
                    <a:pt x="0" y="9533"/>
                  </a:lnTo>
                  <a:lnTo>
                    <a:pt x="0" y="21862"/>
                  </a:lnTo>
                  <a:lnTo>
                    <a:pt x="1015" y="25675"/>
                  </a:lnTo>
                  <a:lnTo>
                    <a:pt x="3808" y="28599"/>
                  </a:lnTo>
                  <a:lnTo>
                    <a:pt x="5712" y="30505"/>
                  </a:lnTo>
                  <a:lnTo>
                    <a:pt x="9521" y="31395"/>
                  </a:lnTo>
                  <a:lnTo>
                    <a:pt x="22851" y="31395"/>
                  </a:lnTo>
                  <a:lnTo>
                    <a:pt x="26659" y="30505"/>
                  </a:lnTo>
                  <a:lnTo>
                    <a:pt x="29579" y="28599"/>
                  </a:lnTo>
                  <a:lnTo>
                    <a:pt x="31483" y="25675"/>
                  </a:lnTo>
                  <a:lnTo>
                    <a:pt x="32372" y="21862"/>
                  </a:lnTo>
                  <a:lnTo>
                    <a:pt x="32372" y="9533"/>
                  </a:lnTo>
                  <a:lnTo>
                    <a:pt x="31483" y="4702"/>
                  </a:lnTo>
                  <a:lnTo>
                    <a:pt x="29579" y="2796"/>
                  </a:lnTo>
                  <a:lnTo>
                    <a:pt x="26659" y="889"/>
                  </a:lnTo>
                  <a:lnTo>
                    <a:pt x="2285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5" name="object 65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1745536" y="1992224"/>
              <a:ext cx="95213" cy="195490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1934185" y="1975065"/>
              <a:ext cx="150436" cy="210743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2113186" y="2029339"/>
              <a:ext cx="141804" cy="142105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2282666" y="1975065"/>
              <a:ext cx="149548" cy="210743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2537837" y="1971251"/>
              <a:ext cx="778970" cy="272644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859012" y="2867227"/>
              <a:ext cx="1464658" cy="1474438"/>
            </a:xfrm>
            <a:prstGeom prst="rect">
              <a:avLst/>
            </a:prstGeom>
          </p:spPr>
        </p:pic>
      </p:grpSp>
      <p:graphicFrame>
        <p:nvGraphicFramePr>
          <p:cNvPr id="71" name="object 71"/>
          <p:cNvGraphicFramePr>
            <a:graphicFrameLocks noGrp="1"/>
          </p:cNvGraphicFramePr>
          <p:nvPr/>
        </p:nvGraphicFramePr>
        <p:xfrm>
          <a:off x="4451413" y="1509712"/>
          <a:ext cx="4450079" cy="609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562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62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62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562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562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5626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5626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5626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6096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2800" dirty="0">
                          <a:solidFill>
                            <a:srgbClr val="790000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2222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2800" dirty="0">
                          <a:solidFill>
                            <a:srgbClr val="790000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2222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2800" dirty="0">
                          <a:solidFill>
                            <a:srgbClr val="790000"/>
                          </a:solidFill>
                          <a:latin typeface="Calibri"/>
                          <a:cs typeface="Calibri"/>
                        </a:rPr>
                        <a:t>3</a:t>
                      </a:r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2222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2800" dirty="0">
                          <a:solidFill>
                            <a:srgbClr val="790000"/>
                          </a:solidFill>
                          <a:latin typeface="Calibri"/>
                          <a:cs typeface="Calibri"/>
                        </a:rPr>
                        <a:t>5</a:t>
                      </a:r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2222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2800" dirty="0">
                          <a:solidFill>
                            <a:srgbClr val="790000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2222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2800" dirty="0">
                          <a:solidFill>
                            <a:srgbClr val="790000"/>
                          </a:solidFill>
                          <a:latin typeface="Calibri"/>
                          <a:cs typeface="Calibri"/>
                        </a:rPr>
                        <a:t>2</a:t>
                      </a:r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2222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2800" dirty="0">
                          <a:solidFill>
                            <a:srgbClr val="790000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2222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2800" dirty="0">
                          <a:solidFill>
                            <a:srgbClr val="790000"/>
                          </a:solidFill>
                          <a:latin typeface="Calibri"/>
                          <a:cs typeface="Calibri"/>
                        </a:rPr>
                        <a:t>2</a:t>
                      </a:r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2222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2" name="object 72"/>
          <p:cNvSpPr txBox="1"/>
          <p:nvPr/>
        </p:nvSpPr>
        <p:spPr>
          <a:xfrm>
            <a:off x="4089653" y="1549653"/>
            <a:ext cx="2794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i="1" spc="-10" dirty="0">
                <a:solidFill>
                  <a:srgbClr val="790000"/>
                </a:solidFill>
                <a:latin typeface="Arial"/>
                <a:cs typeface="Arial"/>
              </a:rPr>
              <a:t>h</a:t>
            </a:r>
            <a:r>
              <a:rPr sz="2400" dirty="0">
                <a:solidFill>
                  <a:srgbClr val="790000"/>
                </a:solidFill>
                <a:latin typeface="Arial"/>
                <a:cs typeface="Arial"/>
              </a:rPr>
              <a:t>:</a:t>
            </a:r>
            <a:endParaRPr sz="2400">
              <a:latin typeface="Arial"/>
              <a:cs typeface="Arial"/>
            </a:endParaRPr>
          </a:p>
        </p:txBody>
      </p:sp>
      <p:sp>
        <p:nvSpPr>
          <p:cNvPr id="73" name="object 73"/>
          <p:cNvSpPr txBox="1"/>
          <p:nvPr/>
        </p:nvSpPr>
        <p:spPr>
          <a:xfrm>
            <a:off x="4648327" y="1092453"/>
            <a:ext cx="3964304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32765" algn="l"/>
                <a:tab pos="1126490" algn="l"/>
                <a:tab pos="1722120" algn="l"/>
                <a:tab pos="2167255" algn="l"/>
                <a:tab pos="2761615" algn="l"/>
                <a:tab pos="3282315" algn="l"/>
                <a:tab pos="3802379" algn="l"/>
              </a:tabLst>
            </a:pPr>
            <a:r>
              <a:rPr sz="2100" spc="-5" dirty="0">
                <a:solidFill>
                  <a:srgbClr val="790000"/>
                </a:solidFill>
                <a:latin typeface="Arial"/>
                <a:cs typeface="Arial"/>
              </a:rPr>
              <a:t>0	1	2	3	4	5	6	7</a:t>
            </a:r>
            <a:endParaRPr sz="2100">
              <a:latin typeface="Arial"/>
              <a:cs typeface="Arial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3432175" y="1092453"/>
            <a:ext cx="94551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i="1" dirty="0">
                <a:solidFill>
                  <a:srgbClr val="790000"/>
                </a:solidFill>
                <a:latin typeface="Arial"/>
                <a:cs typeface="Arial"/>
              </a:rPr>
              <a:t>Bin</a:t>
            </a:r>
            <a:r>
              <a:rPr sz="2000" i="1" spc="-80" dirty="0">
                <a:solidFill>
                  <a:srgbClr val="790000"/>
                </a:solidFill>
                <a:latin typeface="Arial"/>
                <a:cs typeface="Arial"/>
              </a:rPr>
              <a:t> </a:t>
            </a:r>
            <a:r>
              <a:rPr sz="2000" i="1" dirty="0">
                <a:solidFill>
                  <a:srgbClr val="790000"/>
                </a:solidFill>
                <a:latin typeface="Arial"/>
                <a:cs typeface="Arial"/>
              </a:rPr>
              <a:t>pos</a:t>
            </a:r>
            <a:r>
              <a:rPr sz="2000" dirty="0">
                <a:solidFill>
                  <a:srgbClr val="790000"/>
                </a:solidFill>
                <a:latin typeface="Arial"/>
                <a:cs typeface="Arial"/>
              </a:rPr>
              <a:t>: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48640" y="6418521"/>
            <a:ext cx="6350000" cy="2559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989"/>
              </a:lnSpc>
              <a:tabLst>
                <a:tab pos="6096635" algn="l"/>
              </a:tabLst>
            </a:pPr>
            <a:r>
              <a:rPr sz="1800" spc="-10" dirty="0">
                <a:latin typeface="Arial"/>
                <a:cs typeface="Arial"/>
              </a:rPr>
              <a:t>1</a:t>
            </a:r>
            <a:r>
              <a:rPr sz="1800" dirty="0">
                <a:latin typeface="Arial"/>
                <a:cs typeface="Arial"/>
              </a:rPr>
              <a:t>/2</a:t>
            </a:r>
            <a:r>
              <a:rPr sz="1800" spc="-10" dirty="0">
                <a:latin typeface="Arial"/>
                <a:cs typeface="Arial"/>
              </a:rPr>
              <a:t>2</a:t>
            </a:r>
            <a:r>
              <a:rPr sz="1800" dirty="0">
                <a:latin typeface="Arial"/>
                <a:cs typeface="Arial"/>
              </a:rPr>
              <a:t>/2</a:t>
            </a:r>
            <a:r>
              <a:rPr sz="1800" spc="-10" dirty="0">
                <a:latin typeface="Arial"/>
                <a:cs typeface="Arial"/>
              </a:rPr>
              <a:t>01</a:t>
            </a:r>
            <a:r>
              <a:rPr sz="1800" dirty="0">
                <a:latin typeface="Arial"/>
                <a:cs typeface="Arial"/>
              </a:rPr>
              <a:t>9	</a:t>
            </a:r>
            <a:r>
              <a:rPr sz="1800" spc="-10" dirty="0">
                <a:latin typeface="Arial"/>
                <a:cs typeface="Arial"/>
              </a:rPr>
              <a:t>79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7996237" y="2281237"/>
          <a:ext cx="990600" cy="20573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25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80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7128"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439"/>
                        </a:spcBef>
                      </a:pPr>
                      <a:r>
                        <a:rPr sz="1800" b="1" dirty="0">
                          <a:latin typeface="Arial"/>
                          <a:cs typeface="Arial"/>
                        </a:rPr>
                        <a:t>z</a:t>
                      </a:r>
                      <a:r>
                        <a:rPr sz="1400" b="1" dirty="0">
                          <a:latin typeface="Arial"/>
                          <a:cs typeface="Arial"/>
                        </a:rPr>
                        <a:t>q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55879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439"/>
                        </a:spcBef>
                      </a:pPr>
                      <a:r>
                        <a:rPr sz="1800" b="1" spc="-5" dirty="0">
                          <a:latin typeface="Arial"/>
                          <a:cs typeface="Arial"/>
                        </a:rPr>
                        <a:t>P(s)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55879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7246"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600" dirty="0">
                          <a:latin typeface="Arial"/>
                          <a:cs typeface="Arial"/>
                        </a:rPr>
                        <a:t>3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317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0.19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635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788"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00" dirty="0">
                          <a:latin typeface="Arial"/>
                          <a:cs typeface="Arial"/>
                        </a:rPr>
                        <a:t>4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00" spc="-5" dirty="0">
                          <a:latin typeface="Arial"/>
                          <a:cs typeface="Arial"/>
                        </a:rPr>
                        <a:t>0.25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788"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00" dirty="0">
                          <a:latin typeface="Arial"/>
                          <a:cs typeface="Arial"/>
                        </a:rPr>
                        <a:t>5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00" spc="-5" dirty="0">
                          <a:latin typeface="Arial"/>
                          <a:cs typeface="Arial"/>
                        </a:rPr>
                        <a:t>0.21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5661"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00" dirty="0">
                          <a:latin typeface="Arial"/>
                          <a:cs typeface="Arial"/>
                        </a:rPr>
                        <a:t>6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00" spc="-5" dirty="0">
                          <a:latin typeface="Arial"/>
                          <a:cs typeface="Arial"/>
                        </a:rPr>
                        <a:t>0.24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5788"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00" dirty="0">
                          <a:latin typeface="Arial"/>
                          <a:cs typeface="Arial"/>
                        </a:rPr>
                        <a:t>7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00" spc="-35" dirty="0">
                          <a:latin typeface="Arial"/>
                          <a:cs typeface="Arial"/>
                        </a:rPr>
                        <a:t>0.11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2660650" y="2051050"/>
          <a:ext cx="3733800" cy="266699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66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66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235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1800" b="1" spc="-5" dirty="0">
                          <a:latin typeface="Constantia"/>
                          <a:cs typeface="Constantia"/>
                        </a:rPr>
                        <a:t>G</a:t>
                      </a:r>
                      <a:r>
                        <a:rPr sz="1800" b="1" spc="-40" dirty="0">
                          <a:latin typeface="Constantia"/>
                          <a:cs typeface="Constantia"/>
                        </a:rPr>
                        <a:t>r</a:t>
                      </a:r>
                      <a:r>
                        <a:rPr sz="1800" b="1" spc="-45" dirty="0">
                          <a:latin typeface="Constantia"/>
                          <a:cs typeface="Constantia"/>
                        </a:rPr>
                        <a:t>a</a:t>
                      </a:r>
                      <a:r>
                        <a:rPr sz="1800" b="1" dirty="0">
                          <a:latin typeface="Constantia"/>
                          <a:cs typeface="Constantia"/>
                        </a:rPr>
                        <a:t>y</a:t>
                      </a:r>
                      <a:r>
                        <a:rPr sz="1800" b="1" spc="-70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b="1" spc="-130" dirty="0">
                          <a:latin typeface="Constantia"/>
                          <a:cs typeface="Constantia"/>
                        </a:rPr>
                        <a:t>V</a:t>
                      </a:r>
                      <a:r>
                        <a:rPr sz="1800" b="1" dirty="0">
                          <a:latin typeface="Constantia"/>
                          <a:cs typeface="Constantia"/>
                        </a:rPr>
                        <a:t>a</a:t>
                      </a:r>
                      <a:r>
                        <a:rPr sz="1800" b="1" spc="-10" dirty="0">
                          <a:latin typeface="Constantia"/>
                          <a:cs typeface="Constantia"/>
                        </a:rPr>
                        <a:t>l</a:t>
                      </a:r>
                      <a:r>
                        <a:rPr sz="1800" b="1" dirty="0">
                          <a:latin typeface="Constantia"/>
                          <a:cs typeface="Constantia"/>
                        </a:rPr>
                        <a:t>ues</a:t>
                      </a:r>
                      <a:endParaRPr sz="1800">
                        <a:latin typeface="Constantia"/>
                        <a:cs typeface="Constantia"/>
                      </a:endParaRPr>
                    </a:p>
                  </a:txBody>
                  <a:tcPr marL="0" marR="0" marT="82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1800" b="1" spc="-30" dirty="0">
                          <a:latin typeface="Constantia"/>
                          <a:cs typeface="Constantia"/>
                        </a:rPr>
                        <a:t>N</a:t>
                      </a:r>
                      <a:r>
                        <a:rPr sz="1800" b="1" spc="-60" dirty="0">
                          <a:latin typeface="Constantia"/>
                          <a:cs typeface="Constantia"/>
                        </a:rPr>
                        <a:t>o</a:t>
                      </a:r>
                      <a:r>
                        <a:rPr sz="1800" b="1" dirty="0">
                          <a:latin typeface="Constantia"/>
                          <a:cs typeface="Constantia"/>
                        </a:rPr>
                        <a:t>.</a:t>
                      </a:r>
                      <a:r>
                        <a:rPr sz="1800" b="1" spc="-60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b="1" dirty="0">
                          <a:latin typeface="Constantia"/>
                          <a:cs typeface="Constantia"/>
                        </a:rPr>
                        <a:t>of</a:t>
                      </a:r>
                      <a:r>
                        <a:rPr sz="1800" b="1" spc="35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b="1" dirty="0">
                          <a:latin typeface="Constantia"/>
                          <a:cs typeface="Constantia"/>
                        </a:rPr>
                        <a:t>Pi</a:t>
                      </a:r>
                      <a:r>
                        <a:rPr sz="1800" b="1" spc="-50" dirty="0">
                          <a:latin typeface="Constantia"/>
                          <a:cs typeface="Constantia"/>
                        </a:rPr>
                        <a:t>x</a:t>
                      </a:r>
                      <a:r>
                        <a:rPr sz="1800" b="1" dirty="0">
                          <a:latin typeface="Constantia"/>
                          <a:cs typeface="Constantia"/>
                        </a:rPr>
                        <a:t>els</a:t>
                      </a:r>
                      <a:endParaRPr sz="1800">
                        <a:latin typeface="Constantia"/>
                        <a:cs typeface="Constantia"/>
                      </a:endParaRPr>
                    </a:p>
                  </a:txBody>
                  <a:tcPr marL="0" marR="0" marT="82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235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1800" b="1" dirty="0">
                          <a:latin typeface="Constantia"/>
                          <a:cs typeface="Constantia"/>
                        </a:rPr>
                        <a:t>2</a:t>
                      </a:r>
                      <a:endParaRPr sz="1800">
                        <a:latin typeface="Constantia"/>
                        <a:cs typeface="Constantia"/>
                      </a:endParaRPr>
                    </a:p>
                  </a:txBody>
                  <a:tcPr marL="0" marR="0" marT="76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1800" b="1" dirty="0">
                          <a:latin typeface="Constantia"/>
                          <a:cs typeface="Constantia"/>
                        </a:rPr>
                        <a:t>90</a:t>
                      </a:r>
                      <a:endParaRPr sz="1800">
                        <a:latin typeface="Constantia"/>
                        <a:cs typeface="Constantia"/>
                      </a:endParaRPr>
                    </a:p>
                  </a:txBody>
                  <a:tcPr marL="0" marR="0" marT="76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235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1800" b="1" dirty="0">
                          <a:latin typeface="Constantia"/>
                          <a:cs typeface="Constantia"/>
                        </a:rPr>
                        <a:t>4</a:t>
                      </a:r>
                      <a:endParaRPr sz="1800">
                        <a:latin typeface="Constantia"/>
                        <a:cs typeface="Constantia"/>
                      </a:endParaRPr>
                    </a:p>
                  </a:txBody>
                  <a:tcPr marL="0" marR="0" marT="82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1800" b="1" spc="-10" dirty="0">
                          <a:latin typeface="Constantia"/>
                          <a:cs typeface="Constantia"/>
                        </a:rPr>
                        <a:t>123</a:t>
                      </a:r>
                      <a:endParaRPr sz="1800">
                        <a:latin typeface="Constantia"/>
                        <a:cs typeface="Constantia"/>
                      </a:endParaRPr>
                    </a:p>
                  </a:txBody>
                  <a:tcPr marL="0" marR="0" marT="82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235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1800" b="1" dirty="0">
                          <a:latin typeface="Constantia"/>
                          <a:cs typeface="Constantia"/>
                        </a:rPr>
                        <a:t>5</a:t>
                      </a:r>
                      <a:endParaRPr sz="1800">
                        <a:latin typeface="Constantia"/>
                        <a:cs typeface="Constantia"/>
                      </a:endParaRPr>
                    </a:p>
                  </a:txBody>
                  <a:tcPr marL="0" marR="0" marT="76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1800" b="1" spc="-15" dirty="0">
                          <a:latin typeface="Constantia"/>
                          <a:cs typeface="Constantia"/>
                        </a:rPr>
                        <a:t>1550</a:t>
                      </a:r>
                      <a:endParaRPr sz="1800">
                        <a:latin typeface="Constantia"/>
                        <a:cs typeface="Constantia"/>
                      </a:endParaRPr>
                    </a:p>
                  </a:txBody>
                  <a:tcPr marL="0" marR="0" marT="76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235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1800" b="1" dirty="0">
                          <a:latin typeface="Constantia"/>
                          <a:cs typeface="Constantia"/>
                        </a:rPr>
                        <a:t>8</a:t>
                      </a:r>
                      <a:endParaRPr sz="1800">
                        <a:latin typeface="Constantia"/>
                        <a:cs typeface="Constantia"/>
                      </a:endParaRPr>
                    </a:p>
                  </a:txBody>
                  <a:tcPr marL="0" marR="0" marT="82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1800" b="1" spc="-10" dirty="0">
                          <a:latin typeface="Constantia"/>
                          <a:cs typeface="Constantia"/>
                        </a:rPr>
                        <a:t>965</a:t>
                      </a:r>
                      <a:endParaRPr sz="1800">
                        <a:latin typeface="Constantia"/>
                        <a:cs typeface="Constantia"/>
                      </a:endParaRPr>
                    </a:p>
                  </a:txBody>
                  <a:tcPr marL="0" marR="0" marT="82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235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1800" b="1" dirty="0">
                          <a:latin typeface="Constantia"/>
                          <a:cs typeface="Constantia"/>
                        </a:rPr>
                        <a:t>9</a:t>
                      </a:r>
                      <a:endParaRPr sz="1800">
                        <a:latin typeface="Constantia"/>
                        <a:cs typeface="Constantia"/>
                      </a:endParaRPr>
                    </a:p>
                  </a:txBody>
                  <a:tcPr marL="0" marR="0" marT="82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1800" b="1" spc="-15" dirty="0">
                          <a:latin typeface="Constantia"/>
                          <a:cs typeface="Constantia"/>
                        </a:rPr>
                        <a:t>245</a:t>
                      </a:r>
                      <a:endParaRPr sz="1800">
                        <a:latin typeface="Constantia"/>
                        <a:cs typeface="Constantia"/>
                      </a:endParaRPr>
                    </a:p>
                  </a:txBody>
                  <a:tcPr marL="0" marR="0" marT="82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235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1800" b="1" dirty="0">
                          <a:latin typeface="Constantia"/>
                          <a:cs typeface="Constantia"/>
                        </a:rPr>
                        <a:t>10</a:t>
                      </a:r>
                      <a:endParaRPr sz="1800">
                        <a:latin typeface="Constantia"/>
                        <a:cs typeface="Constantia"/>
                      </a:endParaRPr>
                    </a:p>
                  </a:txBody>
                  <a:tcPr marL="0" marR="0" marT="82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1800" b="1" dirty="0">
                          <a:latin typeface="Constantia"/>
                          <a:cs typeface="Constantia"/>
                        </a:rPr>
                        <a:t>122</a:t>
                      </a:r>
                      <a:endParaRPr sz="1800">
                        <a:latin typeface="Constantia"/>
                        <a:cs typeface="Constantia"/>
                      </a:endParaRPr>
                    </a:p>
                  </a:txBody>
                  <a:tcPr marL="0" marR="0" marT="82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4048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1800" b="1" dirty="0">
                          <a:latin typeface="Constantia"/>
                          <a:cs typeface="Constantia"/>
                        </a:rPr>
                        <a:t>12</a:t>
                      </a:r>
                      <a:endParaRPr sz="1800">
                        <a:latin typeface="Constantia"/>
                        <a:cs typeface="Constantia"/>
                      </a:endParaRPr>
                    </a:p>
                  </a:txBody>
                  <a:tcPr marL="0" marR="0" marT="82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1800" b="1" dirty="0">
                          <a:latin typeface="Constantia"/>
                          <a:cs typeface="Constantia"/>
                        </a:rPr>
                        <a:t>101</a:t>
                      </a:r>
                      <a:endParaRPr sz="1800">
                        <a:latin typeface="Constantia"/>
                        <a:cs typeface="Constantia"/>
                      </a:endParaRPr>
                    </a:p>
                  </a:txBody>
                  <a:tcPr marL="0" marR="0" marT="82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object 3"/>
          <p:cNvSpPr txBox="1"/>
          <p:nvPr/>
        </p:nvSpPr>
        <p:spPr>
          <a:xfrm>
            <a:off x="307340" y="279273"/>
            <a:ext cx="8481695" cy="1122680"/>
          </a:xfrm>
          <a:prstGeom prst="rect">
            <a:avLst/>
          </a:prstGeom>
        </p:spPr>
        <p:txBody>
          <a:bodyPr vert="horz" wrap="square" lIns="0" tIns="195580" rIns="0" bIns="0" rtlCol="0">
            <a:spAutoFit/>
          </a:bodyPr>
          <a:lstStyle/>
          <a:p>
            <a:pPr marL="284480" indent="-272415">
              <a:lnSpc>
                <a:spcPct val="100000"/>
              </a:lnSpc>
              <a:spcBef>
                <a:spcPts val="1540"/>
              </a:spcBef>
              <a:buSzPct val="95833"/>
              <a:buFont typeface="Wingdings"/>
              <a:buChar char=""/>
              <a:tabLst>
                <a:tab pos="285115" algn="l"/>
                <a:tab pos="1720214" algn="l"/>
                <a:tab pos="3004820" algn="l"/>
              </a:tabLst>
            </a:pPr>
            <a:r>
              <a:rPr sz="2400" b="1" spc="-25" dirty="0">
                <a:solidFill>
                  <a:srgbClr val="800000"/>
                </a:solidFill>
                <a:latin typeface="Constantia"/>
                <a:cs typeface="Constantia"/>
              </a:rPr>
              <a:t>C</a:t>
            </a:r>
            <a:r>
              <a:rPr sz="2400" b="1" dirty="0">
                <a:solidFill>
                  <a:srgbClr val="800000"/>
                </a:solidFill>
                <a:latin typeface="Constantia"/>
                <a:cs typeface="Constantia"/>
              </a:rPr>
              <a:t>onsider	“</a:t>
            </a:r>
            <a:r>
              <a:rPr sz="2400" b="1" i="1" spc="-15" dirty="0">
                <a:solidFill>
                  <a:srgbClr val="FF0000"/>
                </a:solidFill>
                <a:latin typeface="Constantia"/>
                <a:cs typeface="Constantia"/>
              </a:rPr>
              <a:t>c</a:t>
            </a:r>
            <a:r>
              <a:rPr sz="2400" b="1" i="1" dirty="0">
                <a:solidFill>
                  <a:srgbClr val="FF0000"/>
                </a:solidFill>
                <a:latin typeface="Constantia"/>
                <a:cs typeface="Constantia"/>
              </a:rPr>
              <a:t>at.t</a:t>
            </a:r>
            <a:r>
              <a:rPr sz="2400" b="1" i="1" spc="5" dirty="0">
                <a:solidFill>
                  <a:srgbClr val="FF0000"/>
                </a:solidFill>
                <a:latin typeface="Constantia"/>
                <a:cs typeface="Constantia"/>
              </a:rPr>
              <a:t>i</a:t>
            </a:r>
            <a:r>
              <a:rPr sz="2400" b="1" i="1" spc="215" dirty="0">
                <a:solidFill>
                  <a:srgbClr val="FF0000"/>
                </a:solidFill>
                <a:latin typeface="Constantia"/>
                <a:cs typeface="Constantia"/>
              </a:rPr>
              <a:t>f</a:t>
            </a:r>
            <a:r>
              <a:rPr sz="2400" b="1" i="1" dirty="0">
                <a:solidFill>
                  <a:srgbClr val="800000"/>
                </a:solidFill>
                <a:latin typeface="Constantia"/>
                <a:cs typeface="Constantia"/>
              </a:rPr>
              <a:t>”	</a:t>
            </a:r>
            <a:r>
              <a:rPr sz="2400" b="1" dirty="0">
                <a:solidFill>
                  <a:srgbClr val="800000"/>
                </a:solidFill>
                <a:latin typeface="Constantia"/>
                <a:cs typeface="Constantia"/>
              </a:rPr>
              <a:t>is</a:t>
            </a:r>
            <a:r>
              <a:rPr sz="2400" b="1" spc="-95" dirty="0">
                <a:solidFill>
                  <a:srgbClr val="800000"/>
                </a:solidFill>
                <a:latin typeface="Constantia"/>
                <a:cs typeface="Constantia"/>
              </a:rPr>
              <a:t> </a:t>
            </a:r>
            <a:r>
              <a:rPr sz="2400" b="1" dirty="0">
                <a:solidFill>
                  <a:srgbClr val="800000"/>
                </a:solidFill>
                <a:latin typeface="Constantia"/>
                <a:cs typeface="Constantia"/>
              </a:rPr>
              <a:t>a</a:t>
            </a:r>
            <a:r>
              <a:rPr sz="2400" b="1" spc="-65" dirty="0">
                <a:solidFill>
                  <a:srgbClr val="800000"/>
                </a:solidFill>
                <a:latin typeface="Constantia"/>
                <a:cs typeface="Constantia"/>
              </a:rPr>
              <a:t> </a:t>
            </a:r>
            <a:r>
              <a:rPr sz="2400" b="1" spc="-20" dirty="0">
                <a:solidFill>
                  <a:srgbClr val="800000"/>
                </a:solidFill>
                <a:latin typeface="Constantia"/>
                <a:cs typeface="Constantia"/>
              </a:rPr>
              <a:t>6</a:t>
            </a:r>
            <a:r>
              <a:rPr sz="2400" b="1" spc="-5" dirty="0">
                <a:solidFill>
                  <a:srgbClr val="800000"/>
                </a:solidFill>
                <a:latin typeface="Constantia"/>
                <a:cs typeface="Constantia"/>
              </a:rPr>
              <a:t>4X</a:t>
            </a:r>
            <a:r>
              <a:rPr sz="2400" b="1" spc="-20" dirty="0">
                <a:solidFill>
                  <a:srgbClr val="800000"/>
                </a:solidFill>
                <a:latin typeface="Constantia"/>
                <a:cs typeface="Constantia"/>
              </a:rPr>
              <a:t>6</a:t>
            </a:r>
            <a:r>
              <a:rPr sz="2400" b="1" dirty="0">
                <a:solidFill>
                  <a:srgbClr val="800000"/>
                </a:solidFill>
                <a:latin typeface="Constantia"/>
                <a:cs typeface="Constantia"/>
              </a:rPr>
              <a:t>4 i</a:t>
            </a:r>
            <a:r>
              <a:rPr sz="2400" b="1" spc="-10" dirty="0">
                <a:solidFill>
                  <a:srgbClr val="800000"/>
                </a:solidFill>
                <a:latin typeface="Constantia"/>
                <a:cs typeface="Constantia"/>
              </a:rPr>
              <a:t>m</a:t>
            </a:r>
            <a:r>
              <a:rPr sz="2400" b="1" dirty="0">
                <a:solidFill>
                  <a:srgbClr val="800000"/>
                </a:solidFill>
                <a:latin typeface="Constantia"/>
                <a:cs typeface="Constantia"/>
              </a:rPr>
              <a:t>a</a:t>
            </a:r>
            <a:r>
              <a:rPr sz="2400" b="1" spc="-65" dirty="0">
                <a:solidFill>
                  <a:srgbClr val="800000"/>
                </a:solidFill>
                <a:latin typeface="Constantia"/>
                <a:cs typeface="Constantia"/>
              </a:rPr>
              <a:t>g</a:t>
            </a:r>
            <a:r>
              <a:rPr sz="2400" b="1" dirty="0">
                <a:solidFill>
                  <a:srgbClr val="800000"/>
                </a:solidFill>
                <a:latin typeface="Constantia"/>
                <a:cs typeface="Constantia"/>
              </a:rPr>
              <a:t>e</a:t>
            </a:r>
            <a:r>
              <a:rPr sz="2400" b="1" spc="-105" dirty="0">
                <a:solidFill>
                  <a:srgbClr val="800000"/>
                </a:solidFill>
                <a:latin typeface="Constantia"/>
                <a:cs typeface="Constantia"/>
              </a:rPr>
              <a:t> </a:t>
            </a:r>
            <a:r>
              <a:rPr sz="2400" b="1" spc="-5" dirty="0">
                <a:solidFill>
                  <a:srgbClr val="800000"/>
                </a:solidFill>
                <a:latin typeface="Constantia"/>
                <a:cs typeface="Constantia"/>
              </a:rPr>
              <a:t>wit</a:t>
            </a:r>
            <a:r>
              <a:rPr sz="2400" b="1" dirty="0">
                <a:solidFill>
                  <a:srgbClr val="800000"/>
                </a:solidFill>
                <a:latin typeface="Constantia"/>
                <a:cs typeface="Constantia"/>
              </a:rPr>
              <a:t>h</a:t>
            </a:r>
            <a:r>
              <a:rPr sz="2400" b="1" spc="-30" dirty="0">
                <a:solidFill>
                  <a:srgbClr val="800000"/>
                </a:solidFill>
                <a:latin typeface="Constantia"/>
                <a:cs typeface="Constantia"/>
              </a:rPr>
              <a:t> </a:t>
            </a:r>
            <a:r>
              <a:rPr sz="2400" b="1" dirty="0">
                <a:solidFill>
                  <a:srgbClr val="800000"/>
                </a:solidFill>
                <a:latin typeface="Constantia"/>
                <a:cs typeface="Constantia"/>
              </a:rPr>
              <a:t>4 bit</a:t>
            </a:r>
            <a:r>
              <a:rPr sz="2400" b="1" spc="-110" dirty="0">
                <a:solidFill>
                  <a:srgbClr val="800000"/>
                </a:solidFill>
                <a:latin typeface="Constantia"/>
                <a:cs typeface="Constantia"/>
              </a:rPr>
              <a:t> </a:t>
            </a:r>
            <a:r>
              <a:rPr sz="2400" b="1" spc="-5" dirty="0">
                <a:solidFill>
                  <a:srgbClr val="800000"/>
                </a:solidFill>
                <a:latin typeface="Constantia"/>
                <a:cs typeface="Constantia"/>
              </a:rPr>
              <a:t>g</a:t>
            </a:r>
            <a:r>
              <a:rPr sz="2400" b="1" spc="-35" dirty="0">
                <a:solidFill>
                  <a:srgbClr val="800000"/>
                </a:solidFill>
                <a:latin typeface="Constantia"/>
                <a:cs typeface="Constantia"/>
              </a:rPr>
              <a:t>r</a:t>
            </a:r>
            <a:r>
              <a:rPr sz="2400" b="1" spc="-50" dirty="0">
                <a:solidFill>
                  <a:srgbClr val="800000"/>
                </a:solidFill>
                <a:latin typeface="Constantia"/>
                <a:cs typeface="Constantia"/>
              </a:rPr>
              <a:t>a</a:t>
            </a:r>
            <a:r>
              <a:rPr sz="2400" b="1" dirty="0">
                <a:solidFill>
                  <a:srgbClr val="800000"/>
                </a:solidFill>
                <a:latin typeface="Constantia"/>
                <a:cs typeface="Constantia"/>
              </a:rPr>
              <a:t>y</a:t>
            </a:r>
            <a:r>
              <a:rPr sz="2400" b="1" spc="-140" dirty="0">
                <a:solidFill>
                  <a:srgbClr val="800000"/>
                </a:solidFill>
                <a:latin typeface="Constantia"/>
                <a:cs typeface="Constantia"/>
              </a:rPr>
              <a:t> </a:t>
            </a:r>
            <a:r>
              <a:rPr sz="2400" b="1" spc="-20" dirty="0">
                <a:solidFill>
                  <a:srgbClr val="800000"/>
                </a:solidFill>
                <a:latin typeface="Constantia"/>
                <a:cs typeface="Constantia"/>
              </a:rPr>
              <a:t>v</a:t>
            </a:r>
            <a:r>
              <a:rPr sz="2400" b="1" dirty="0">
                <a:solidFill>
                  <a:srgbClr val="800000"/>
                </a:solidFill>
                <a:latin typeface="Constantia"/>
                <a:cs typeface="Constantia"/>
              </a:rPr>
              <a:t>alue</a:t>
            </a:r>
            <a:r>
              <a:rPr sz="2400" b="1" spc="-40" dirty="0">
                <a:solidFill>
                  <a:srgbClr val="800000"/>
                </a:solidFill>
                <a:latin typeface="Constantia"/>
                <a:cs typeface="Constantia"/>
              </a:rPr>
              <a:t>s</a:t>
            </a:r>
            <a:r>
              <a:rPr sz="2400" b="1" dirty="0">
                <a:solidFill>
                  <a:srgbClr val="800000"/>
                </a:solidFill>
                <a:latin typeface="Constantia"/>
                <a:cs typeface="Constantia"/>
              </a:rPr>
              <a:t>.</a:t>
            </a:r>
            <a:endParaRPr sz="240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  <a:spcBef>
                <a:spcPts val="1440"/>
              </a:spcBef>
            </a:pPr>
            <a:r>
              <a:rPr sz="2400" b="1" spc="-5" dirty="0">
                <a:solidFill>
                  <a:srgbClr val="800000"/>
                </a:solidFill>
                <a:latin typeface="Constantia"/>
                <a:cs typeface="Constantia"/>
              </a:rPr>
              <a:t>The</a:t>
            </a:r>
            <a:r>
              <a:rPr sz="2400" b="1" spc="-80" dirty="0">
                <a:solidFill>
                  <a:srgbClr val="800000"/>
                </a:solidFill>
                <a:latin typeface="Constantia"/>
                <a:cs typeface="Constantia"/>
              </a:rPr>
              <a:t> </a:t>
            </a:r>
            <a:r>
              <a:rPr sz="2400" b="1" spc="-15" dirty="0">
                <a:solidFill>
                  <a:srgbClr val="800000"/>
                </a:solidFill>
                <a:latin typeface="Constantia"/>
                <a:cs typeface="Constantia"/>
              </a:rPr>
              <a:t>histogram</a:t>
            </a:r>
            <a:r>
              <a:rPr sz="2400" b="1" spc="-20" dirty="0">
                <a:solidFill>
                  <a:srgbClr val="800000"/>
                </a:solidFill>
                <a:latin typeface="Constantia"/>
                <a:cs typeface="Constantia"/>
              </a:rPr>
              <a:t> </a:t>
            </a:r>
            <a:r>
              <a:rPr sz="2400" b="1" spc="-5" dirty="0">
                <a:solidFill>
                  <a:srgbClr val="800000"/>
                </a:solidFill>
                <a:latin typeface="Constantia"/>
                <a:cs typeface="Constantia"/>
              </a:rPr>
              <a:t>“</a:t>
            </a:r>
            <a:r>
              <a:rPr sz="2400" b="1" i="1" spc="-5" dirty="0">
                <a:solidFill>
                  <a:srgbClr val="FF0000"/>
                </a:solidFill>
                <a:latin typeface="Constantia"/>
                <a:cs typeface="Constantia"/>
              </a:rPr>
              <a:t>cat.tif</a:t>
            </a:r>
            <a:r>
              <a:rPr sz="2400" b="1" spc="-5" dirty="0">
                <a:solidFill>
                  <a:srgbClr val="800000"/>
                </a:solidFill>
                <a:latin typeface="Constantia"/>
                <a:cs typeface="Constantia"/>
              </a:rPr>
              <a:t>”</a:t>
            </a:r>
            <a:r>
              <a:rPr sz="2400" b="1" spc="-10" dirty="0">
                <a:solidFill>
                  <a:srgbClr val="800000"/>
                </a:solidFill>
                <a:latin typeface="Constantia"/>
                <a:cs typeface="Constantia"/>
              </a:rPr>
              <a:t> </a:t>
            </a:r>
            <a:r>
              <a:rPr sz="2400" b="1" dirty="0">
                <a:solidFill>
                  <a:srgbClr val="800000"/>
                </a:solidFill>
                <a:latin typeface="Constantia"/>
                <a:cs typeface="Constantia"/>
              </a:rPr>
              <a:t>is</a:t>
            </a:r>
            <a:r>
              <a:rPr sz="2400" b="1" spc="-105" dirty="0">
                <a:solidFill>
                  <a:srgbClr val="800000"/>
                </a:solidFill>
                <a:latin typeface="Constantia"/>
                <a:cs typeface="Constantia"/>
              </a:rPr>
              <a:t> </a:t>
            </a:r>
            <a:r>
              <a:rPr sz="2400" b="1" spc="-20" dirty="0">
                <a:solidFill>
                  <a:srgbClr val="800000"/>
                </a:solidFill>
                <a:latin typeface="Constantia"/>
                <a:cs typeface="Constantia"/>
              </a:rPr>
              <a:t>given</a:t>
            </a:r>
            <a:r>
              <a:rPr sz="2400" b="1" spc="-40" dirty="0">
                <a:solidFill>
                  <a:srgbClr val="800000"/>
                </a:solidFill>
                <a:latin typeface="Constantia"/>
                <a:cs typeface="Constantia"/>
              </a:rPr>
              <a:t> </a:t>
            </a:r>
            <a:r>
              <a:rPr sz="2400" b="1" spc="-10" dirty="0">
                <a:solidFill>
                  <a:srgbClr val="800000"/>
                </a:solidFill>
                <a:latin typeface="Constantia"/>
                <a:cs typeface="Constantia"/>
              </a:rPr>
              <a:t>below:</a:t>
            </a:r>
            <a:endParaRPr sz="2400">
              <a:latin typeface="Constantia"/>
              <a:cs typeface="Constant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22044" y="4925872"/>
            <a:ext cx="7701915" cy="1397635"/>
          </a:xfrm>
          <a:prstGeom prst="rect">
            <a:avLst/>
          </a:prstGeom>
        </p:spPr>
        <p:txBody>
          <a:bodyPr vert="horz" wrap="square" lIns="0" tIns="165100" rIns="0" bIns="0" rtlCol="0">
            <a:spAutoFit/>
          </a:bodyPr>
          <a:lstStyle/>
          <a:p>
            <a:pPr marL="527685" indent="-515620">
              <a:lnSpc>
                <a:spcPct val="100000"/>
              </a:lnSpc>
              <a:spcBef>
                <a:spcPts val="1300"/>
              </a:spcBef>
              <a:buAutoNum type="romanLcPeriod"/>
              <a:tabLst>
                <a:tab pos="527685" algn="l"/>
                <a:tab pos="528320" algn="l"/>
              </a:tabLst>
            </a:pPr>
            <a:r>
              <a:rPr sz="2000" dirty="0">
                <a:latin typeface="Constantia"/>
                <a:cs typeface="Constantia"/>
              </a:rPr>
              <a:t>S</a:t>
            </a:r>
            <a:r>
              <a:rPr sz="2000" spc="-55" dirty="0">
                <a:latin typeface="Constantia"/>
                <a:cs typeface="Constantia"/>
              </a:rPr>
              <a:t>k</a:t>
            </a:r>
            <a:r>
              <a:rPr sz="2000" dirty="0">
                <a:latin typeface="Constantia"/>
                <a:cs typeface="Constantia"/>
              </a:rPr>
              <a:t>e</a:t>
            </a:r>
            <a:r>
              <a:rPr sz="2000" spc="-25" dirty="0">
                <a:latin typeface="Constantia"/>
                <a:cs typeface="Constantia"/>
              </a:rPr>
              <a:t>t</a:t>
            </a:r>
            <a:r>
              <a:rPr sz="2000" spc="-5" dirty="0">
                <a:latin typeface="Constantia"/>
                <a:cs typeface="Constantia"/>
              </a:rPr>
              <a:t>c</a:t>
            </a:r>
            <a:r>
              <a:rPr sz="2000" dirty="0">
                <a:latin typeface="Constantia"/>
                <a:cs typeface="Constantia"/>
              </a:rPr>
              <a:t>h</a:t>
            </a:r>
            <a:r>
              <a:rPr sz="2000" spc="-45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th</a:t>
            </a:r>
            <a:r>
              <a:rPr sz="2000" dirty="0">
                <a:latin typeface="Constantia"/>
                <a:cs typeface="Constantia"/>
              </a:rPr>
              <a:t>e</a:t>
            </a:r>
            <a:r>
              <a:rPr sz="2000" spc="-60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n</a:t>
            </a:r>
            <a:r>
              <a:rPr sz="2000" spc="-10" dirty="0">
                <a:latin typeface="Constantia"/>
                <a:cs typeface="Constantia"/>
              </a:rPr>
              <a:t>o</a:t>
            </a:r>
            <a:r>
              <a:rPr sz="2000" spc="-5" dirty="0">
                <a:latin typeface="Constantia"/>
                <a:cs typeface="Constantia"/>
              </a:rPr>
              <a:t>rmali</a:t>
            </a:r>
            <a:r>
              <a:rPr sz="2000" spc="-15" dirty="0">
                <a:latin typeface="Constantia"/>
                <a:cs typeface="Constantia"/>
              </a:rPr>
              <a:t>z</a:t>
            </a:r>
            <a:r>
              <a:rPr sz="2000" dirty="0">
                <a:latin typeface="Constantia"/>
                <a:cs typeface="Constantia"/>
              </a:rPr>
              <a:t>e</a:t>
            </a:r>
            <a:r>
              <a:rPr sz="2000" spc="-60" dirty="0">
                <a:latin typeface="Constantia"/>
                <a:cs typeface="Constantia"/>
              </a:rPr>
              <a:t> </a:t>
            </a:r>
            <a:r>
              <a:rPr sz="2000" dirty="0">
                <a:latin typeface="Constantia"/>
                <a:cs typeface="Constantia"/>
              </a:rPr>
              <a:t>his</a:t>
            </a:r>
            <a:r>
              <a:rPr sz="2000" spc="-20" dirty="0">
                <a:latin typeface="Constantia"/>
                <a:cs typeface="Constantia"/>
              </a:rPr>
              <a:t>t</a:t>
            </a:r>
            <a:r>
              <a:rPr sz="2000" dirty="0">
                <a:latin typeface="Constantia"/>
                <a:cs typeface="Constantia"/>
              </a:rPr>
              <a:t>og</a:t>
            </a:r>
            <a:r>
              <a:rPr sz="2000" spc="-40" dirty="0">
                <a:latin typeface="Constantia"/>
                <a:cs typeface="Constantia"/>
              </a:rPr>
              <a:t>r</a:t>
            </a:r>
            <a:r>
              <a:rPr sz="2000" dirty="0">
                <a:latin typeface="Constantia"/>
                <a:cs typeface="Constantia"/>
              </a:rPr>
              <a:t>am</a:t>
            </a:r>
            <a:r>
              <a:rPr sz="2000" spc="-120" dirty="0">
                <a:latin typeface="Constantia"/>
                <a:cs typeface="Constantia"/>
              </a:rPr>
              <a:t> </a:t>
            </a:r>
            <a:r>
              <a:rPr sz="2000" dirty="0">
                <a:latin typeface="Constantia"/>
                <a:cs typeface="Constantia"/>
              </a:rPr>
              <a:t>of</a:t>
            </a:r>
            <a:r>
              <a:rPr sz="2000" spc="35" dirty="0">
                <a:latin typeface="Constantia"/>
                <a:cs typeface="Constantia"/>
              </a:rPr>
              <a:t> </a:t>
            </a:r>
            <a:r>
              <a:rPr sz="2000" spc="10" dirty="0">
                <a:latin typeface="Constantia"/>
                <a:cs typeface="Constantia"/>
              </a:rPr>
              <a:t>“</a:t>
            </a:r>
            <a:r>
              <a:rPr sz="2000" b="1" i="1" spc="-10" dirty="0">
                <a:solidFill>
                  <a:srgbClr val="FF0000"/>
                </a:solidFill>
                <a:latin typeface="Constantia"/>
                <a:cs typeface="Constantia"/>
              </a:rPr>
              <a:t>c</a:t>
            </a:r>
            <a:r>
              <a:rPr sz="2000" b="1" i="1" dirty="0">
                <a:solidFill>
                  <a:srgbClr val="FF0000"/>
                </a:solidFill>
                <a:latin typeface="Constantia"/>
                <a:cs typeface="Constantia"/>
              </a:rPr>
              <a:t>at.tif</a:t>
            </a:r>
            <a:r>
              <a:rPr sz="2000" b="1" i="1" spc="-25" dirty="0">
                <a:solidFill>
                  <a:srgbClr val="FF0000"/>
                </a:solidFill>
                <a:latin typeface="Constantia"/>
                <a:cs typeface="Constantia"/>
              </a:rPr>
              <a:t> </a:t>
            </a:r>
            <a:r>
              <a:rPr sz="2000" spc="-275" dirty="0">
                <a:latin typeface="Constantia"/>
                <a:cs typeface="Constantia"/>
              </a:rPr>
              <a:t>”.</a:t>
            </a:r>
            <a:endParaRPr sz="2000">
              <a:latin typeface="Constantia"/>
              <a:cs typeface="Constantia"/>
            </a:endParaRPr>
          </a:p>
          <a:p>
            <a:pPr marL="527685" indent="-515620">
              <a:lnSpc>
                <a:spcPct val="100000"/>
              </a:lnSpc>
              <a:spcBef>
                <a:spcPts val="1200"/>
              </a:spcBef>
              <a:buAutoNum type="romanLcPeriod"/>
              <a:tabLst>
                <a:tab pos="527685" algn="l"/>
                <a:tab pos="528320" algn="l"/>
              </a:tabLst>
            </a:pPr>
            <a:r>
              <a:rPr sz="2000" spc="-15" dirty="0">
                <a:latin typeface="Constantia"/>
                <a:cs typeface="Constantia"/>
              </a:rPr>
              <a:t>M</a:t>
            </a:r>
            <a:r>
              <a:rPr sz="2000" dirty="0">
                <a:latin typeface="Constantia"/>
                <a:cs typeface="Constantia"/>
              </a:rPr>
              <a:t>a</a:t>
            </a:r>
            <a:r>
              <a:rPr sz="2000" spc="-55" dirty="0">
                <a:latin typeface="Constantia"/>
                <a:cs typeface="Constantia"/>
              </a:rPr>
              <a:t>k</a:t>
            </a:r>
            <a:r>
              <a:rPr sz="2000" dirty="0">
                <a:latin typeface="Constantia"/>
                <a:cs typeface="Constantia"/>
              </a:rPr>
              <a:t>e</a:t>
            </a:r>
            <a:r>
              <a:rPr sz="2000" spc="-85" dirty="0">
                <a:latin typeface="Constantia"/>
                <a:cs typeface="Constantia"/>
              </a:rPr>
              <a:t> </a:t>
            </a:r>
            <a:r>
              <a:rPr sz="2000" dirty="0">
                <a:latin typeface="Constantia"/>
                <a:cs typeface="Constantia"/>
              </a:rPr>
              <a:t>a</a:t>
            </a:r>
            <a:r>
              <a:rPr sz="2000" spc="-110" dirty="0">
                <a:latin typeface="Constantia"/>
                <a:cs typeface="Constantia"/>
              </a:rPr>
              <a:t> </a:t>
            </a:r>
            <a:r>
              <a:rPr sz="2000" dirty="0">
                <a:latin typeface="Constantia"/>
                <a:cs typeface="Constantia"/>
              </a:rPr>
              <a:t>equ</a:t>
            </a:r>
            <a:r>
              <a:rPr sz="2000" spc="-10" dirty="0">
                <a:latin typeface="Constantia"/>
                <a:cs typeface="Constantia"/>
              </a:rPr>
              <a:t>a</a:t>
            </a:r>
            <a:r>
              <a:rPr sz="2000" dirty="0">
                <a:latin typeface="Constantia"/>
                <a:cs typeface="Constantia"/>
              </a:rPr>
              <a:t>li</a:t>
            </a:r>
            <a:r>
              <a:rPr sz="2000" spc="-20" dirty="0">
                <a:latin typeface="Constantia"/>
                <a:cs typeface="Constantia"/>
              </a:rPr>
              <a:t>z</a:t>
            </a:r>
            <a:r>
              <a:rPr sz="2000" dirty="0">
                <a:latin typeface="Constantia"/>
                <a:cs typeface="Constantia"/>
              </a:rPr>
              <a:t>e</a:t>
            </a:r>
            <a:r>
              <a:rPr sz="2000" spc="-40" dirty="0">
                <a:latin typeface="Constantia"/>
                <a:cs typeface="Constantia"/>
              </a:rPr>
              <a:t> </a:t>
            </a:r>
            <a:r>
              <a:rPr sz="2000" dirty="0">
                <a:latin typeface="Constantia"/>
                <a:cs typeface="Constantia"/>
              </a:rPr>
              <a:t>his</a:t>
            </a:r>
            <a:r>
              <a:rPr sz="2000" spc="-20" dirty="0">
                <a:latin typeface="Constantia"/>
                <a:cs typeface="Constantia"/>
              </a:rPr>
              <a:t>t</a:t>
            </a:r>
            <a:r>
              <a:rPr sz="2000" dirty="0">
                <a:latin typeface="Constantia"/>
                <a:cs typeface="Constantia"/>
              </a:rPr>
              <a:t>og</a:t>
            </a:r>
            <a:r>
              <a:rPr sz="2000" spc="-40" dirty="0">
                <a:latin typeface="Constantia"/>
                <a:cs typeface="Constantia"/>
              </a:rPr>
              <a:t>r</a:t>
            </a:r>
            <a:r>
              <a:rPr sz="2000" dirty="0">
                <a:latin typeface="Constantia"/>
                <a:cs typeface="Constantia"/>
              </a:rPr>
              <a:t>am</a:t>
            </a:r>
            <a:r>
              <a:rPr sz="2000" spc="-120" dirty="0">
                <a:latin typeface="Constantia"/>
                <a:cs typeface="Constantia"/>
              </a:rPr>
              <a:t> </a:t>
            </a:r>
            <a:r>
              <a:rPr sz="2000" dirty="0">
                <a:latin typeface="Constantia"/>
                <a:cs typeface="Constantia"/>
              </a:rPr>
              <a:t>of</a:t>
            </a:r>
            <a:r>
              <a:rPr sz="2000" spc="35" dirty="0">
                <a:latin typeface="Constantia"/>
                <a:cs typeface="Constantia"/>
              </a:rPr>
              <a:t> </a:t>
            </a:r>
            <a:r>
              <a:rPr sz="2000" spc="5" dirty="0">
                <a:latin typeface="Constantia"/>
                <a:cs typeface="Constantia"/>
              </a:rPr>
              <a:t>“</a:t>
            </a:r>
            <a:r>
              <a:rPr sz="2000" b="1" i="1" spc="-10" dirty="0">
                <a:solidFill>
                  <a:srgbClr val="FF0000"/>
                </a:solidFill>
                <a:latin typeface="Constantia"/>
                <a:cs typeface="Constantia"/>
              </a:rPr>
              <a:t>c</a:t>
            </a:r>
            <a:r>
              <a:rPr sz="2000" b="1" i="1" dirty="0">
                <a:solidFill>
                  <a:srgbClr val="FF0000"/>
                </a:solidFill>
                <a:latin typeface="Constantia"/>
                <a:cs typeface="Constantia"/>
              </a:rPr>
              <a:t>at.ti</a:t>
            </a:r>
            <a:r>
              <a:rPr sz="2000" b="1" i="1" spc="-5" dirty="0">
                <a:solidFill>
                  <a:srgbClr val="FF0000"/>
                </a:solidFill>
                <a:latin typeface="Constantia"/>
                <a:cs typeface="Constantia"/>
              </a:rPr>
              <a:t>f</a:t>
            </a:r>
            <a:r>
              <a:rPr sz="2000" spc="-275" dirty="0">
                <a:latin typeface="Constantia"/>
                <a:cs typeface="Constantia"/>
              </a:rPr>
              <a:t>”.</a:t>
            </a:r>
            <a:endParaRPr sz="2000">
              <a:latin typeface="Constantia"/>
              <a:cs typeface="Constantia"/>
            </a:endParaRPr>
          </a:p>
          <a:p>
            <a:pPr marL="527685" indent="-515620">
              <a:lnSpc>
                <a:spcPct val="100000"/>
              </a:lnSpc>
              <a:spcBef>
                <a:spcPts val="1200"/>
              </a:spcBef>
              <a:buAutoNum type="romanLcPeriod"/>
              <a:tabLst>
                <a:tab pos="527685" algn="l"/>
                <a:tab pos="528320" algn="l"/>
              </a:tabLst>
            </a:pPr>
            <a:r>
              <a:rPr sz="2000" spc="-15" dirty="0">
                <a:latin typeface="Constantia"/>
                <a:cs typeface="Constantia"/>
              </a:rPr>
              <a:t>Sketch</a:t>
            </a:r>
            <a:r>
              <a:rPr sz="2000" spc="-45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the</a:t>
            </a:r>
            <a:r>
              <a:rPr sz="2000" spc="-100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equalize</a:t>
            </a:r>
            <a:r>
              <a:rPr sz="2000" spc="-45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histogram</a:t>
            </a:r>
            <a:r>
              <a:rPr sz="2000" spc="-75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transformation</a:t>
            </a:r>
            <a:r>
              <a:rPr sz="2000" spc="-80" dirty="0">
                <a:latin typeface="Constantia"/>
                <a:cs typeface="Constantia"/>
              </a:rPr>
              <a:t> </a:t>
            </a:r>
            <a:r>
              <a:rPr sz="2000" dirty="0">
                <a:latin typeface="Constantia"/>
                <a:cs typeface="Constantia"/>
              </a:rPr>
              <a:t>function</a:t>
            </a:r>
            <a:r>
              <a:rPr sz="2000" spc="-110" dirty="0">
                <a:latin typeface="Constantia"/>
                <a:cs typeface="Constantia"/>
              </a:rPr>
              <a:t> </a:t>
            </a:r>
            <a:r>
              <a:rPr sz="2000" dirty="0">
                <a:latin typeface="Constantia"/>
                <a:cs typeface="Constantia"/>
              </a:rPr>
              <a:t>of</a:t>
            </a:r>
            <a:r>
              <a:rPr sz="2000" spc="40" dirty="0">
                <a:latin typeface="Constantia"/>
                <a:cs typeface="Constantia"/>
              </a:rPr>
              <a:t> </a:t>
            </a:r>
            <a:r>
              <a:rPr sz="2000" b="1" i="1" spc="-65" dirty="0">
                <a:solidFill>
                  <a:srgbClr val="FF0000"/>
                </a:solidFill>
                <a:latin typeface="Constantia"/>
                <a:cs typeface="Constantia"/>
              </a:rPr>
              <a:t>cat.tif</a:t>
            </a:r>
            <a:r>
              <a:rPr sz="2000" spc="-65" dirty="0">
                <a:latin typeface="Constantia"/>
                <a:cs typeface="Constantia"/>
              </a:rPr>
              <a:t>”.</a:t>
            </a:r>
            <a:endParaRPr sz="200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96468" y="1908048"/>
            <a:ext cx="7881620" cy="3201670"/>
            <a:chOff x="696468" y="1908048"/>
            <a:chExt cx="7881620" cy="320167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70076" y="1908048"/>
              <a:ext cx="6535674" cy="1006601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6572" y="2456688"/>
              <a:ext cx="7742682" cy="1006601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96468" y="3005328"/>
              <a:ext cx="7881366" cy="100660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12292" y="3553968"/>
              <a:ext cx="7651242" cy="100660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04771" y="4102608"/>
              <a:ext cx="6066282" cy="1006601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525" marR="5080" indent="3175" algn="ctr">
              <a:lnSpc>
                <a:spcPct val="100000"/>
              </a:lnSpc>
              <a:spcBef>
                <a:spcPts val="100"/>
              </a:spcBef>
            </a:pPr>
            <a:r>
              <a:rPr i="1" spc="-5" dirty="0"/>
              <a:t>Suppose </a:t>
            </a:r>
            <a:r>
              <a:rPr i="1" dirty="0"/>
              <a:t>that a digital image is </a:t>
            </a:r>
            <a:r>
              <a:rPr i="1" spc="5" dirty="0"/>
              <a:t> </a:t>
            </a:r>
            <a:r>
              <a:rPr spc="-5" dirty="0"/>
              <a:t>subjected </a:t>
            </a:r>
            <a:r>
              <a:rPr dirty="0"/>
              <a:t>to </a:t>
            </a:r>
            <a:r>
              <a:rPr spc="-5" dirty="0"/>
              <a:t>histogram equalization </a:t>
            </a:r>
            <a:r>
              <a:rPr dirty="0"/>
              <a:t>. </a:t>
            </a:r>
            <a:r>
              <a:rPr spc="5" dirty="0"/>
              <a:t> </a:t>
            </a:r>
            <a:r>
              <a:rPr spc="-5" dirty="0"/>
              <a:t>Show </a:t>
            </a:r>
            <a:r>
              <a:rPr dirty="0"/>
              <a:t>that a </a:t>
            </a:r>
            <a:r>
              <a:rPr spc="-10" dirty="0"/>
              <a:t>second </a:t>
            </a:r>
            <a:r>
              <a:rPr dirty="0"/>
              <a:t>pass </a:t>
            </a:r>
            <a:r>
              <a:rPr spc="-5" dirty="0"/>
              <a:t>of histogram </a:t>
            </a:r>
            <a:r>
              <a:rPr spc="-800" dirty="0"/>
              <a:t> </a:t>
            </a:r>
            <a:r>
              <a:rPr spc="-5" dirty="0"/>
              <a:t>equalization will </a:t>
            </a:r>
            <a:r>
              <a:rPr dirty="0"/>
              <a:t>produce </a:t>
            </a:r>
            <a:r>
              <a:rPr spc="-5" dirty="0"/>
              <a:t>exactly </a:t>
            </a:r>
            <a:r>
              <a:rPr dirty="0"/>
              <a:t>the </a:t>
            </a:r>
            <a:r>
              <a:rPr spc="5" dirty="0"/>
              <a:t> </a:t>
            </a:r>
            <a:r>
              <a:rPr spc="-5" dirty="0"/>
              <a:t>same</a:t>
            </a:r>
            <a:r>
              <a:rPr spc="-20" dirty="0"/>
              <a:t> </a:t>
            </a:r>
            <a:r>
              <a:rPr spc="-10" dirty="0"/>
              <a:t>result</a:t>
            </a:r>
            <a:r>
              <a:rPr spc="-5" dirty="0"/>
              <a:t> </a:t>
            </a:r>
            <a:r>
              <a:rPr spc="-10" dirty="0"/>
              <a:t>as </a:t>
            </a:r>
            <a:r>
              <a:rPr dirty="0"/>
              <a:t>the </a:t>
            </a:r>
            <a:r>
              <a:rPr spc="-5" dirty="0"/>
              <a:t>first</a:t>
            </a:r>
            <a:r>
              <a:rPr spc="-10" dirty="0"/>
              <a:t> </a:t>
            </a:r>
            <a:r>
              <a:rPr spc="-5" dirty="0"/>
              <a:t>pass.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3027045" y="706882"/>
            <a:ext cx="29718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u="heavy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</a:rPr>
              <a:t>HOME</a:t>
            </a:r>
            <a:r>
              <a:rPr sz="3600" b="1" u="heavy" spc="-95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</a:rPr>
              <a:t> </a:t>
            </a:r>
            <a:r>
              <a:rPr sz="3600" b="1" u="heavy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</a:rPr>
              <a:t>WORK</a:t>
            </a:r>
            <a:endParaRPr sz="3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2584450" y="374650"/>
            <a:ext cx="3898900" cy="622300"/>
            <a:chOff x="2584450" y="374650"/>
            <a:chExt cx="3898900" cy="622300"/>
          </a:xfrm>
        </p:grpSpPr>
        <p:sp>
          <p:nvSpPr>
            <p:cNvPr id="4" name="object 4"/>
            <p:cNvSpPr/>
            <p:nvPr/>
          </p:nvSpPr>
          <p:spPr>
            <a:xfrm>
              <a:off x="2590800" y="381000"/>
              <a:ext cx="3886200" cy="609600"/>
            </a:xfrm>
            <a:custGeom>
              <a:avLst/>
              <a:gdLst/>
              <a:ahLst/>
              <a:cxnLst/>
              <a:rect l="l" t="t" r="r" b="b"/>
              <a:pathLst>
                <a:path w="3886200" h="609600">
                  <a:moveTo>
                    <a:pt x="3886200" y="0"/>
                  </a:moveTo>
                  <a:lnTo>
                    <a:pt x="0" y="0"/>
                  </a:lnTo>
                  <a:lnTo>
                    <a:pt x="0" y="609600"/>
                  </a:lnTo>
                  <a:lnTo>
                    <a:pt x="3886200" y="609600"/>
                  </a:lnTo>
                  <a:lnTo>
                    <a:pt x="38862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590800" y="381000"/>
              <a:ext cx="3886200" cy="609600"/>
            </a:xfrm>
            <a:custGeom>
              <a:avLst/>
              <a:gdLst/>
              <a:ahLst/>
              <a:cxnLst/>
              <a:rect l="l" t="t" r="r" b="b"/>
              <a:pathLst>
                <a:path w="3886200" h="609600">
                  <a:moveTo>
                    <a:pt x="0" y="609600"/>
                  </a:moveTo>
                  <a:lnTo>
                    <a:pt x="3886200" y="609600"/>
                  </a:lnTo>
                  <a:lnTo>
                    <a:pt x="3886200" y="0"/>
                  </a:lnTo>
                  <a:lnTo>
                    <a:pt x="0" y="0"/>
                  </a:lnTo>
                  <a:lnTo>
                    <a:pt x="0" y="60960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535940" y="6405821"/>
            <a:ext cx="1040130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10" dirty="0">
                <a:latin typeface="Arial"/>
                <a:cs typeface="Arial"/>
              </a:rPr>
              <a:t>1</a:t>
            </a:r>
            <a:r>
              <a:rPr sz="1800" dirty="0">
                <a:latin typeface="Arial"/>
                <a:cs typeface="Arial"/>
              </a:rPr>
              <a:t>/2</a:t>
            </a:r>
            <a:r>
              <a:rPr sz="1800" spc="-10" dirty="0">
                <a:latin typeface="Arial"/>
                <a:cs typeface="Arial"/>
              </a:rPr>
              <a:t>2</a:t>
            </a:r>
            <a:r>
              <a:rPr sz="1800" dirty="0">
                <a:latin typeface="Arial"/>
                <a:cs typeface="Arial"/>
              </a:rPr>
              <a:t>/2</a:t>
            </a:r>
            <a:r>
              <a:rPr sz="1800" spc="-10" dirty="0">
                <a:latin typeface="Arial"/>
                <a:cs typeface="Arial"/>
              </a:rPr>
              <a:t>01</a:t>
            </a:r>
            <a:r>
              <a:rPr sz="1800" dirty="0">
                <a:latin typeface="Arial"/>
                <a:cs typeface="Arial"/>
              </a:rPr>
              <a:t>9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607429" y="6405821"/>
            <a:ext cx="329565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090"/>
              </a:lnSpc>
            </a:pPr>
            <a:fld id="{81D60167-4931-47E6-BA6A-407CBD079E47}" type="slidenum">
              <a:rPr sz="1800" dirty="0">
                <a:latin typeface="Arial"/>
                <a:cs typeface="Arial"/>
              </a:rPr>
              <a:t>83</a:t>
            </a:fld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2584450" y="374650"/>
            <a:ext cx="3898900" cy="622300"/>
            <a:chOff x="2584450" y="374650"/>
            <a:chExt cx="3898900" cy="622300"/>
          </a:xfrm>
        </p:grpSpPr>
        <p:sp>
          <p:nvSpPr>
            <p:cNvPr id="4" name="object 4"/>
            <p:cNvSpPr/>
            <p:nvPr/>
          </p:nvSpPr>
          <p:spPr>
            <a:xfrm>
              <a:off x="2590800" y="381000"/>
              <a:ext cx="3886200" cy="609600"/>
            </a:xfrm>
            <a:custGeom>
              <a:avLst/>
              <a:gdLst/>
              <a:ahLst/>
              <a:cxnLst/>
              <a:rect l="l" t="t" r="r" b="b"/>
              <a:pathLst>
                <a:path w="3886200" h="609600">
                  <a:moveTo>
                    <a:pt x="3886200" y="0"/>
                  </a:moveTo>
                  <a:lnTo>
                    <a:pt x="0" y="0"/>
                  </a:lnTo>
                  <a:lnTo>
                    <a:pt x="0" y="609600"/>
                  </a:lnTo>
                  <a:lnTo>
                    <a:pt x="3886200" y="609600"/>
                  </a:lnTo>
                  <a:lnTo>
                    <a:pt x="38862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590800" y="381000"/>
              <a:ext cx="3886200" cy="609600"/>
            </a:xfrm>
            <a:custGeom>
              <a:avLst/>
              <a:gdLst/>
              <a:ahLst/>
              <a:cxnLst/>
              <a:rect l="l" t="t" r="r" b="b"/>
              <a:pathLst>
                <a:path w="3886200" h="609600">
                  <a:moveTo>
                    <a:pt x="0" y="609600"/>
                  </a:moveTo>
                  <a:lnTo>
                    <a:pt x="3886200" y="609600"/>
                  </a:lnTo>
                  <a:lnTo>
                    <a:pt x="3886200" y="0"/>
                  </a:lnTo>
                  <a:lnTo>
                    <a:pt x="0" y="0"/>
                  </a:lnTo>
                  <a:lnTo>
                    <a:pt x="0" y="60960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535940" y="6405821"/>
            <a:ext cx="1040130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10" dirty="0">
                <a:latin typeface="Arial"/>
                <a:cs typeface="Arial"/>
              </a:rPr>
              <a:t>1</a:t>
            </a:r>
            <a:r>
              <a:rPr sz="1800" dirty="0">
                <a:latin typeface="Arial"/>
                <a:cs typeface="Arial"/>
              </a:rPr>
              <a:t>/2</a:t>
            </a:r>
            <a:r>
              <a:rPr sz="1800" spc="-10" dirty="0">
                <a:latin typeface="Arial"/>
                <a:cs typeface="Arial"/>
              </a:rPr>
              <a:t>2</a:t>
            </a:r>
            <a:r>
              <a:rPr sz="1800" dirty="0">
                <a:latin typeface="Arial"/>
                <a:cs typeface="Arial"/>
              </a:rPr>
              <a:t>/2</a:t>
            </a:r>
            <a:r>
              <a:rPr sz="1800" spc="-10" dirty="0">
                <a:latin typeface="Arial"/>
                <a:cs typeface="Arial"/>
              </a:rPr>
              <a:t>01</a:t>
            </a:r>
            <a:r>
              <a:rPr sz="1800" dirty="0">
                <a:latin typeface="Arial"/>
                <a:cs typeface="Arial"/>
              </a:rPr>
              <a:t>9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607429" y="6405821"/>
            <a:ext cx="329565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090"/>
              </a:lnSpc>
            </a:pPr>
            <a:fld id="{81D60167-4931-47E6-BA6A-407CBD079E47}" type="slidenum">
              <a:rPr sz="1800" dirty="0">
                <a:latin typeface="Arial"/>
                <a:cs typeface="Arial"/>
              </a:rPr>
              <a:t>84</a:t>
            </a:fld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2584450" y="374650"/>
            <a:ext cx="3898900" cy="622300"/>
            <a:chOff x="2584450" y="374650"/>
            <a:chExt cx="3898900" cy="622300"/>
          </a:xfrm>
        </p:grpSpPr>
        <p:sp>
          <p:nvSpPr>
            <p:cNvPr id="4" name="object 4"/>
            <p:cNvSpPr/>
            <p:nvPr/>
          </p:nvSpPr>
          <p:spPr>
            <a:xfrm>
              <a:off x="2590800" y="381000"/>
              <a:ext cx="3886200" cy="609600"/>
            </a:xfrm>
            <a:custGeom>
              <a:avLst/>
              <a:gdLst/>
              <a:ahLst/>
              <a:cxnLst/>
              <a:rect l="l" t="t" r="r" b="b"/>
              <a:pathLst>
                <a:path w="3886200" h="609600">
                  <a:moveTo>
                    <a:pt x="3886200" y="0"/>
                  </a:moveTo>
                  <a:lnTo>
                    <a:pt x="0" y="0"/>
                  </a:lnTo>
                  <a:lnTo>
                    <a:pt x="0" y="609600"/>
                  </a:lnTo>
                  <a:lnTo>
                    <a:pt x="3886200" y="609600"/>
                  </a:lnTo>
                  <a:lnTo>
                    <a:pt x="38862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590800" y="381000"/>
              <a:ext cx="3886200" cy="609600"/>
            </a:xfrm>
            <a:custGeom>
              <a:avLst/>
              <a:gdLst/>
              <a:ahLst/>
              <a:cxnLst/>
              <a:rect l="l" t="t" r="r" b="b"/>
              <a:pathLst>
                <a:path w="3886200" h="609600">
                  <a:moveTo>
                    <a:pt x="0" y="609600"/>
                  </a:moveTo>
                  <a:lnTo>
                    <a:pt x="3886200" y="609600"/>
                  </a:lnTo>
                  <a:lnTo>
                    <a:pt x="3886200" y="0"/>
                  </a:lnTo>
                  <a:lnTo>
                    <a:pt x="0" y="0"/>
                  </a:lnTo>
                  <a:lnTo>
                    <a:pt x="0" y="60960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535940" y="6405821"/>
            <a:ext cx="1040130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10" dirty="0">
                <a:latin typeface="Arial"/>
                <a:cs typeface="Arial"/>
              </a:rPr>
              <a:t>1</a:t>
            </a:r>
            <a:r>
              <a:rPr sz="1800" dirty="0">
                <a:latin typeface="Arial"/>
                <a:cs typeface="Arial"/>
              </a:rPr>
              <a:t>/2</a:t>
            </a:r>
            <a:r>
              <a:rPr sz="1800" spc="-10" dirty="0">
                <a:latin typeface="Arial"/>
                <a:cs typeface="Arial"/>
              </a:rPr>
              <a:t>2</a:t>
            </a:r>
            <a:r>
              <a:rPr sz="1800" dirty="0">
                <a:latin typeface="Arial"/>
                <a:cs typeface="Arial"/>
              </a:rPr>
              <a:t>/2</a:t>
            </a:r>
            <a:r>
              <a:rPr sz="1800" spc="-10" dirty="0">
                <a:latin typeface="Arial"/>
                <a:cs typeface="Arial"/>
              </a:rPr>
              <a:t>01</a:t>
            </a:r>
            <a:r>
              <a:rPr sz="1800" dirty="0">
                <a:latin typeface="Arial"/>
                <a:cs typeface="Arial"/>
              </a:rPr>
              <a:t>9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607429" y="6405821"/>
            <a:ext cx="329565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090"/>
              </a:lnSpc>
            </a:pPr>
            <a:fld id="{81D60167-4931-47E6-BA6A-407CBD079E47}" type="slidenum">
              <a:rPr sz="1800" dirty="0">
                <a:latin typeface="Arial"/>
                <a:cs typeface="Arial"/>
              </a:rPr>
              <a:t>85</a:t>
            </a:fld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2584450" y="374650"/>
            <a:ext cx="3898900" cy="622300"/>
            <a:chOff x="2584450" y="374650"/>
            <a:chExt cx="3898900" cy="622300"/>
          </a:xfrm>
        </p:grpSpPr>
        <p:sp>
          <p:nvSpPr>
            <p:cNvPr id="4" name="object 4"/>
            <p:cNvSpPr/>
            <p:nvPr/>
          </p:nvSpPr>
          <p:spPr>
            <a:xfrm>
              <a:off x="2590800" y="381000"/>
              <a:ext cx="3886200" cy="609600"/>
            </a:xfrm>
            <a:custGeom>
              <a:avLst/>
              <a:gdLst/>
              <a:ahLst/>
              <a:cxnLst/>
              <a:rect l="l" t="t" r="r" b="b"/>
              <a:pathLst>
                <a:path w="3886200" h="609600">
                  <a:moveTo>
                    <a:pt x="3886200" y="0"/>
                  </a:moveTo>
                  <a:lnTo>
                    <a:pt x="0" y="0"/>
                  </a:lnTo>
                  <a:lnTo>
                    <a:pt x="0" y="609600"/>
                  </a:lnTo>
                  <a:lnTo>
                    <a:pt x="3886200" y="609600"/>
                  </a:lnTo>
                  <a:lnTo>
                    <a:pt x="38862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590800" y="381000"/>
              <a:ext cx="3886200" cy="609600"/>
            </a:xfrm>
            <a:custGeom>
              <a:avLst/>
              <a:gdLst/>
              <a:ahLst/>
              <a:cxnLst/>
              <a:rect l="l" t="t" r="r" b="b"/>
              <a:pathLst>
                <a:path w="3886200" h="609600">
                  <a:moveTo>
                    <a:pt x="0" y="609600"/>
                  </a:moveTo>
                  <a:lnTo>
                    <a:pt x="3886200" y="609600"/>
                  </a:lnTo>
                  <a:lnTo>
                    <a:pt x="3886200" y="0"/>
                  </a:lnTo>
                  <a:lnTo>
                    <a:pt x="0" y="0"/>
                  </a:lnTo>
                  <a:lnTo>
                    <a:pt x="0" y="60960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535940" y="6405821"/>
            <a:ext cx="1040130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10" dirty="0">
                <a:latin typeface="Arial"/>
                <a:cs typeface="Arial"/>
              </a:rPr>
              <a:t>1</a:t>
            </a:r>
            <a:r>
              <a:rPr sz="1800" dirty="0">
                <a:latin typeface="Arial"/>
                <a:cs typeface="Arial"/>
              </a:rPr>
              <a:t>/2</a:t>
            </a:r>
            <a:r>
              <a:rPr sz="1800" spc="-10" dirty="0">
                <a:latin typeface="Arial"/>
                <a:cs typeface="Arial"/>
              </a:rPr>
              <a:t>2</a:t>
            </a:r>
            <a:r>
              <a:rPr sz="1800" dirty="0">
                <a:latin typeface="Arial"/>
                <a:cs typeface="Arial"/>
              </a:rPr>
              <a:t>/2</a:t>
            </a:r>
            <a:r>
              <a:rPr sz="1800" spc="-10" dirty="0">
                <a:latin typeface="Arial"/>
                <a:cs typeface="Arial"/>
              </a:rPr>
              <a:t>01</a:t>
            </a:r>
            <a:r>
              <a:rPr sz="1800" dirty="0">
                <a:latin typeface="Arial"/>
                <a:cs typeface="Arial"/>
              </a:rPr>
              <a:t>9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607429" y="6405821"/>
            <a:ext cx="329565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090"/>
              </a:lnSpc>
            </a:pPr>
            <a:fld id="{81D60167-4931-47E6-BA6A-407CBD079E47}" type="slidenum">
              <a:rPr sz="1800" dirty="0">
                <a:latin typeface="Arial"/>
                <a:cs typeface="Arial"/>
              </a:rPr>
              <a:t>86</a:t>
            </a:fld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2584450" y="374650"/>
            <a:ext cx="3898900" cy="622300"/>
            <a:chOff x="2584450" y="374650"/>
            <a:chExt cx="3898900" cy="622300"/>
          </a:xfrm>
        </p:grpSpPr>
        <p:sp>
          <p:nvSpPr>
            <p:cNvPr id="4" name="object 4"/>
            <p:cNvSpPr/>
            <p:nvPr/>
          </p:nvSpPr>
          <p:spPr>
            <a:xfrm>
              <a:off x="2590800" y="381000"/>
              <a:ext cx="3886200" cy="609600"/>
            </a:xfrm>
            <a:custGeom>
              <a:avLst/>
              <a:gdLst/>
              <a:ahLst/>
              <a:cxnLst/>
              <a:rect l="l" t="t" r="r" b="b"/>
              <a:pathLst>
                <a:path w="3886200" h="609600">
                  <a:moveTo>
                    <a:pt x="3886200" y="0"/>
                  </a:moveTo>
                  <a:lnTo>
                    <a:pt x="0" y="0"/>
                  </a:lnTo>
                  <a:lnTo>
                    <a:pt x="0" y="609600"/>
                  </a:lnTo>
                  <a:lnTo>
                    <a:pt x="3886200" y="609600"/>
                  </a:lnTo>
                  <a:lnTo>
                    <a:pt x="38862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590800" y="381000"/>
              <a:ext cx="3886200" cy="609600"/>
            </a:xfrm>
            <a:custGeom>
              <a:avLst/>
              <a:gdLst/>
              <a:ahLst/>
              <a:cxnLst/>
              <a:rect l="l" t="t" r="r" b="b"/>
              <a:pathLst>
                <a:path w="3886200" h="609600">
                  <a:moveTo>
                    <a:pt x="0" y="609600"/>
                  </a:moveTo>
                  <a:lnTo>
                    <a:pt x="3886200" y="609600"/>
                  </a:lnTo>
                  <a:lnTo>
                    <a:pt x="3886200" y="0"/>
                  </a:lnTo>
                  <a:lnTo>
                    <a:pt x="0" y="0"/>
                  </a:lnTo>
                  <a:lnTo>
                    <a:pt x="0" y="60960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535940" y="6405821"/>
            <a:ext cx="1040130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10" dirty="0">
                <a:latin typeface="Arial"/>
                <a:cs typeface="Arial"/>
              </a:rPr>
              <a:t>1</a:t>
            </a:r>
            <a:r>
              <a:rPr sz="1800" dirty="0">
                <a:latin typeface="Arial"/>
                <a:cs typeface="Arial"/>
              </a:rPr>
              <a:t>/2</a:t>
            </a:r>
            <a:r>
              <a:rPr sz="1800" spc="-10" dirty="0">
                <a:latin typeface="Arial"/>
                <a:cs typeface="Arial"/>
              </a:rPr>
              <a:t>2</a:t>
            </a:r>
            <a:r>
              <a:rPr sz="1800" dirty="0">
                <a:latin typeface="Arial"/>
                <a:cs typeface="Arial"/>
              </a:rPr>
              <a:t>/2</a:t>
            </a:r>
            <a:r>
              <a:rPr sz="1800" spc="-10" dirty="0">
                <a:latin typeface="Arial"/>
                <a:cs typeface="Arial"/>
              </a:rPr>
              <a:t>01</a:t>
            </a:r>
            <a:r>
              <a:rPr sz="1800" dirty="0">
                <a:latin typeface="Arial"/>
                <a:cs typeface="Arial"/>
              </a:rPr>
              <a:t>9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607429" y="6405821"/>
            <a:ext cx="329565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090"/>
              </a:lnSpc>
            </a:pPr>
            <a:fld id="{81D60167-4931-47E6-BA6A-407CBD079E47}" type="slidenum">
              <a:rPr sz="1800" dirty="0">
                <a:latin typeface="Arial"/>
                <a:cs typeface="Arial"/>
              </a:rPr>
              <a:t>87</a:t>
            </a:fld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2584450" y="374650"/>
            <a:ext cx="3898900" cy="622300"/>
            <a:chOff x="2584450" y="374650"/>
            <a:chExt cx="3898900" cy="622300"/>
          </a:xfrm>
        </p:grpSpPr>
        <p:sp>
          <p:nvSpPr>
            <p:cNvPr id="4" name="object 4"/>
            <p:cNvSpPr/>
            <p:nvPr/>
          </p:nvSpPr>
          <p:spPr>
            <a:xfrm>
              <a:off x="2590800" y="381000"/>
              <a:ext cx="3886200" cy="609600"/>
            </a:xfrm>
            <a:custGeom>
              <a:avLst/>
              <a:gdLst/>
              <a:ahLst/>
              <a:cxnLst/>
              <a:rect l="l" t="t" r="r" b="b"/>
              <a:pathLst>
                <a:path w="3886200" h="609600">
                  <a:moveTo>
                    <a:pt x="3886200" y="0"/>
                  </a:moveTo>
                  <a:lnTo>
                    <a:pt x="0" y="0"/>
                  </a:lnTo>
                  <a:lnTo>
                    <a:pt x="0" y="609600"/>
                  </a:lnTo>
                  <a:lnTo>
                    <a:pt x="3886200" y="609600"/>
                  </a:lnTo>
                  <a:lnTo>
                    <a:pt x="38862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590800" y="381000"/>
              <a:ext cx="3886200" cy="609600"/>
            </a:xfrm>
            <a:custGeom>
              <a:avLst/>
              <a:gdLst/>
              <a:ahLst/>
              <a:cxnLst/>
              <a:rect l="l" t="t" r="r" b="b"/>
              <a:pathLst>
                <a:path w="3886200" h="609600">
                  <a:moveTo>
                    <a:pt x="0" y="609600"/>
                  </a:moveTo>
                  <a:lnTo>
                    <a:pt x="3886200" y="609600"/>
                  </a:lnTo>
                  <a:lnTo>
                    <a:pt x="3886200" y="0"/>
                  </a:lnTo>
                  <a:lnTo>
                    <a:pt x="0" y="0"/>
                  </a:lnTo>
                  <a:lnTo>
                    <a:pt x="0" y="60960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535940" y="6405821"/>
            <a:ext cx="1040130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10" dirty="0">
                <a:latin typeface="Arial"/>
                <a:cs typeface="Arial"/>
              </a:rPr>
              <a:t>1</a:t>
            </a:r>
            <a:r>
              <a:rPr sz="1800" dirty="0">
                <a:latin typeface="Arial"/>
                <a:cs typeface="Arial"/>
              </a:rPr>
              <a:t>/2</a:t>
            </a:r>
            <a:r>
              <a:rPr sz="1800" spc="-10" dirty="0">
                <a:latin typeface="Arial"/>
                <a:cs typeface="Arial"/>
              </a:rPr>
              <a:t>2</a:t>
            </a:r>
            <a:r>
              <a:rPr sz="1800" dirty="0">
                <a:latin typeface="Arial"/>
                <a:cs typeface="Arial"/>
              </a:rPr>
              <a:t>/2</a:t>
            </a:r>
            <a:r>
              <a:rPr sz="1800" spc="-10" dirty="0">
                <a:latin typeface="Arial"/>
                <a:cs typeface="Arial"/>
              </a:rPr>
              <a:t>01</a:t>
            </a:r>
            <a:r>
              <a:rPr sz="1800" dirty="0">
                <a:latin typeface="Arial"/>
                <a:cs typeface="Arial"/>
              </a:rPr>
              <a:t>9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607429" y="6405821"/>
            <a:ext cx="329565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090"/>
              </a:lnSpc>
            </a:pPr>
            <a:fld id="{81D60167-4931-47E6-BA6A-407CBD079E47}" type="slidenum">
              <a:rPr sz="1800" dirty="0">
                <a:latin typeface="Arial"/>
                <a:cs typeface="Arial"/>
              </a:rPr>
              <a:t>88</a:t>
            </a:fld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8200" y="381000"/>
            <a:ext cx="7543800" cy="61874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9999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79</TotalTime>
  <Words>2144</Words>
  <Application>Microsoft Office PowerPoint</Application>
  <PresentationFormat>On-screen Show (4:3)</PresentationFormat>
  <Paragraphs>536</Paragraphs>
  <Slides>88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88</vt:i4>
      </vt:variant>
    </vt:vector>
  </HeadingPairs>
  <TitlesOfParts>
    <vt:vector size="97" baseType="lpstr">
      <vt:lpstr>MS PGothic</vt:lpstr>
      <vt:lpstr>Arial</vt:lpstr>
      <vt:lpstr>Arial Black</vt:lpstr>
      <vt:lpstr>Calibri</vt:lpstr>
      <vt:lpstr>Constantia</vt:lpstr>
      <vt:lpstr>Symbol</vt:lpstr>
      <vt:lpstr>Times New Roman</vt:lpstr>
      <vt:lpstr>Wingdings</vt:lpstr>
      <vt:lpstr>Office Theme</vt:lpstr>
      <vt:lpstr>Today’s Contents</vt:lpstr>
      <vt:lpstr>PowerPoint Presentation</vt:lpstr>
      <vt:lpstr>Image Histogram</vt:lpstr>
      <vt:lpstr>PowerPoint Presentation</vt:lpstr>
      <vt:lpstr>Histogram of a Grayscale Image</vt:lpstr>
      <vt:lpstr>Image Histogram</vt:lpstr>
      <vt:lpstr>Introduction to Histogram</vt:lpstr>
      <vt:lpstr>Introduction to Histogram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Histogram: Example</vt:lpstr>
      <vt:lpstr>Histogram: Example</vt:lpstr>
      <vt:lpstr>Histogram: Example</vt:lpstr>
      <vt:lpstr>Histogram: Example</vt:lpstr>
      <vt:lpstr>Normalized Histogram</vt:lpstr>
      <vt:lpstr>p(rk )  nk / n</vt:lpstr>
      <vt:lpstr>Normalized Image Histogram(Cont.)</vt:lpstr>
      <vt:lpstr>Normalized Image Histogram(Cont.)</vt:lpstr>
      <vt:lpstr>The Probability Distribution  Function of an Image</vt:lpstr>
      <vt:lpstr>PowerPoint Presentation</vt:lpstr>
      <vt:lpstr>HISTOGRAM PROCESSING TECHNIQUES</vt:lpstr>
      <vt:lpstr>Histogram Sliding</vt:lpstr>
      <vt:lpstr>PowerPoint Presentation</vt:lpstr>
      <vt:lpstr>Histogram Stretching</vt:lpstr>
      <vt:lpstr>Contrast Stretching</vt:lpstr>
      <vt:lpstr>Contrast Stretching</vt:lpstr>
      <vt:lpstr>Histogram Stretching</vt:lpstr>
      <vt:lpstr>Example</vt:lpstr>
      <vt:lpstr>Example 2</vt:lpstr>
      <vt:lpstr>Histogram Equalization</vt:lpstr>
      <vt:lpstr>Histogram Equalization</vt:lpstr>
      <vt:lpstr>Histogram Equalization</vt:lpstr>
      <vt:lpstr>PowerPoint Presentation</vt:lpstr>
      <vt:lpstr>for different images.</vt:lpstr>
      <vt:lpstr>PowerPoint Presentation</vt:lpstr>
      <vt:lpstr>PowerPoint Presentation</vt:lpstr>
      <vt:lpstr>PowerPoint Presentation</vt:lpstr>
      <vt:lpstr>Histogram Equalization</vt:lpstr>
      <vt:lpstr>PowerPoint Presentation</vt:lpstr>
      <vt:lpstr>PowerPoint Presentation</vt:lpstr>
      <vt:lpstr>PowerPoint Presentation</vt:lpstr>
      <vt:lpstr>Histogram Equalization: Example</vt:lpstr>
      <vt:lpstr>Histogram Equalization: Example</vt:lpstr>
      <vt:lpstr>Histogram Equalization: Example</vt:lpstr>
      <vt:lpstr>Histogram Equalization: Example</vt:lpstr>
      <vt:lpstr>Histogram Equalization: Example</vt:lpstr>
      <vt:lpstr>Histogram Equalization: Example</vt:lpstr>
      <vt:lpstr>Histogram Equalization: Example</vt:lpstr>
      <vt:lpstr>Histogram Equalization: Example</vt:lpstr>
      <vt:lpstr>Histogram Equalization: Example</vt:lpstr>
      <vt:lpstr>Before and After Histogram  Equalization:</vt:lpstr>
      <vt:lpstr>Histogram Equalization: Example</vt:lpstr>
      <vt:lpstr>PowerPoint Presentation</vt:lpstr>
      <vt:lpstr>PowerPoint Presentation</vt:lpstr>
      <vt:lpstr>After</vt:lpstr>
      <vt:lpstr>Class Work</vt:lpstr>
      <vt:lpstr>Class Work: Answer</vt:lpstr>
      <vt:lpstr>Histogram Equalization vs. Contrast Stretching</vt:lpstr>
      <vt:lpstr>PowerPoint Presentation</vt:lpstr>
      <vt:lpstr>More Example of Histogram Equalization</vt:lpstr>
      <vt:lpstr>PowerPoint Presentation</vt:lpstr>
      <vt:lpstr>Example: Histogram Equalization</vt:lpstr>
      <vt:lpstr>Note</vt:lpstr>
      <vt:lpstr>PowerPoint Presentation</vt:lpstr>
      <vt:lpstr>PowerPoint Presentation</vt:lpstr>
      <vt:lpstr>Histogram Specification</vt:lpstr>
      <vt:lpstr>PowerPoint Presentation</vt:lpstr>
      <vt:lpstr>CDF calculation for input histogram</vt:lpstr>
      <vt:lpstr>CDF calculation for specified histogram</vt:lpstr>
      <vt:lpstr>CDF calculation for specified histogram</vt:lpstr>
      <vt:lpstr>Example: Histogram Matching</vt:lpstr>
      <vt:lpstr>PowerPoint Presentation</vt:lpstr>
      <vt:lpstr>PowerPoint Presentation</vt:lpstr>
      <vt:lpstr>HOME WORK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Tutorial on  Digital Image Processing</dc:title>
  <dc:creator>CSE</dc:creator>
  <cp:lastModifiedBy>Nazmin Islam</cp:lastModifiedBy>
  <cp:revision>3</cp:revision>
  <dcterms:created xsi:type="dcterms:W3CDTF">2021-07-06T06:30:30Z</dcterms:created>
  <dcterms:modified xsi:type="dcterms:W3CDTF">2021-08-08T05:07:53Z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2019-01-22T00:00:00Z</vt:filetime>
  </property>
  <property fmtid="{D5CDD505-2E9C-101B-9397-08002B2CF9AE}" pid="3" name="Creator">
    <vt:lpwstr>Microsoft® PowerPoint® for Office 365</vt:lpwstr>
  </property>
  <property fmtid="{D5CDD505-2E9C-101B-9397-08002B2CF9AE}" pid="4" name="LastSaved">
    <vt:filetime>2021-07-06T00:00:00Z</vt:filetime>
  </property>
</Properties>
</file>